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324" r:id="rId2"/>
    <p:sldId id="343" r:id="rId3"/>
    <p:sldId id="336" r:id="rId4"/>
    <p:sldId id="330" r:id="rId5"/>
    <p:sldId id="367" r:id="rId6"/>
    <p:sldId id="344" r:id="rId7"/>
    <p:sldId id="368" r:id="rId8"/>
    <p:sldId id="366" r:id="rId9"/>
    <p:sldId id="370" r:id="rId10"/>
    <p:sldId id="373" r:id="rId11"/>
    <p:sldId id="371" r:id="rId12"/>
    <p:sldId id="372" r:id="rId13"/>
    <p:sldId id="374" r:id="rId14"/>
    <p:sldId id="369" r:id="rId15"/>
    <p:sldId id="364" r:id="rId1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66FF"/>
    <a:srgbClr val="008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19" autoAdjust="0"/>
    <p:restoredTop sz="84943" autoAdjust="0"/>
  </p:normalViewPr>
  <p:slideViewPr>
    <p:cSldViewPr snapToGrid="0" showGuides="1">
      <p:cViewPr varScale="1">
        <p:scale>
          <a:sx n="99" d="100"/>
          <a:sy n="99" d="100"/>
        </p:scale>
        <p:origin x="858" y="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1863CD-4FD6-49A4-850E-992B099D3A8B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E17CA50-0512-447F-9149-97C81EF39FA7}">
      <dgm:prSet phldrT="[Text]"/>
      <dgm:spPr/>
      <dgm:t>
        <a:bodyPr/>
        <a:lstStyle/>
        <a:p>
          <a:r>
            <a:rPr lang="he-IL" dirty="0" smtClean="0"/>
            <a:t>סחר חליפין</a:t>
          </a:r>
          <a:endParaRPr lang="en-US" dirty="0"/>
        </a:p>
      </dgm:t>
    </dgm:pt>
    <dgm:pt modelId="{DB1A7B9F-B527-4329-B0A1-A432BAFB8398}" type="parTrans" cxnId="{CC213DC2-D342-4C03-A2C8-195BFFC49316}">
      <dgm:prSet/>
      <dgm:spPr/>
      <dgm:t>
        <a:bodyPr/>
        <a:lstStyle/>
        <a:p>
          <a:endParaRPr lang="en-US"/>
        </a:p>
      </dgm:t>
    </dgm:pt>
    <dgm:pt modelId="{7F105E17-9F81-49CC-A598-1DE228B4B3F1}" type="sibTrans" cxnId="{CC213DC2-D342-4C03-A2C8-195BFFC49316}">
      <dgm:prSet/>
      <dgm:spPr/>
      <dgm:t>
        <a:bodyPr/>
        <a:lstStyle/>
        <a:p>
          <a:endParaRPr lang="en-US"/>
        </a:p>
      </dgm:t>
    </dgm:pt>
    <dgm:pt modelId="{951FD6CA-6FA4-46CA-94C4-1499188551DA}">
      <dgm:prSet phldrT="[Text]"/>
      <dgm:spPr/>
      <dgm:t>
        <a:bodyPr/>
        <a:lstStyle/>
        <a:p>
          <a:r>
            <a:rPr lang="he-IL" dirty="0" smtClean="0"/>
            <a:t>אמצעי חליפין</a:t>
          </a:r>
          <a:endParaRPr lang="en-US" dirty="0"/>
        </a:p>
      </dgm:t>
    </dgm:pt>
    <dgm:pt modelId="{3E74A8DA-0A4A-4E00-B9AF-4285CAD2A722}" type="parTrans" cxnId="{A49F0BC4-A852-4A26-B508-18E3F4FC970F}">
      <dgm:prSet/>
      <dgm:spPr/>
      <dgm:t>
        <a:bodyPr/>
        <a:lstStyle/>
        <a:p>
          <a:endParaRPr lang="en-US"/>
        </a:p>
      </dgm:t>
    </dgm:pt>
    <dgm:pt modelId="{49DD5332-B906-483E-A49B-3D7E12BE0D80}" type="sibTrans" cxnId="{A49F0BC4-A852-4A26-B508-18E3F4FC970F}">
      <dgm:prSet/>
      <dgm:spPr/>
      <dgm:t>
        <a:bodyPr/>
        <a:lstStyle/>
        <a:p>
          <a:endParaRPr lang="en-US"/>
        </a:p>
      </dgm:t>
    </dgm:pt>
    <dgm:pt modelId="{44036A8E-6AA1-4050-B0FA-E8AD0CB16AEB}">
      <dgm:prSet phldrT="[Text]"/>
      <dgm:spPr/>
      <dgm:t>
        <a:bodyPr/>
        <a:lstStyle/>
        <a:p>
          <a:r>
            <a:rPr lang="he-IL" dirty="0" smtClean="0"/>
            <a:t>מטבעות</a:t>
          </a:r>
          <a:endParaRPr lang="en-US" dirty="0"/>
        </a:p>
      </dgm:t>
    </dgm:pt>
    <dgm:pt modelId="{603749E7-42B0-4C62-B90B-98F5193C125D}" type="parTrans" cxnId="{CF71AD96-429C-4072-8E15-A9FAFFC13A21}">
      <dgm:prSet/>
      <dgm:spPr/>
      <dgm:t>
        <a:bodyPr/>
        <a:lstStyle/>
        <a:p>
          <a:endParaRPr lang="en-US"/>
        </a:p>
      </dgm:t>
    </dgm:pt>
    <dgm:pt modelId="{4B7721E5-1BDF-49A0-ABD9-69B4EEEA63DB}" type="sibTrans" cxnId="{CF71AD96-429C-4072-8E15-A9FAFFC13A21}">
      <dgm:prSet/>
      <dgm:spPr/>
      <dgm:t>
        <a:bodyPr/>
        <a:lstStyle/>
        <a:p>
          <a:endParaRPr lang="en-US"/>
        </a:p>
      </dgm:t>
    </dgm:pt>
    <dgm:pt modelId="{3137AE17-19E1-4A63-AA5F-2E6B38455BE8}">
      <dgm:prSet phldrT="[Text]"/>
      <dgm:spPr/>
      <dgm:t>
        <a:bodyPr/>
        <a:lstStyle/>
        <a:p>
          <a:r>
            <a:rPr lang="he-IL" dirty="0" smtClean="0"/>
            <a:t>שטרות</a:t>
          </a:r>
          <a:endParaRPr lang="en-US" dirty="0"/>
        </a:p>
      </dgm:t>
    </dgm:pt>
    <dgm:pt modelId="{04A0A014-1B52-44E4-B1CA-93C0C1EBC763}" type="parTrans" cxnId="{997B80DA-381B-4972-88A5-307526945767}">
      <dgm:prSet/>
      <dgm:spPr/>
      <dgm:t>
        <a:bodyPr/>
        <a:lstStyle/>
        <a:p>
          <a:endParaRPr lang="en-US"/>
        </a:p>
      </dgm:t>
    </dgm:pt>
    <dgm:pt modelId="{1605734B-F7B4-4320-8282-534CDDEB2868}" type="sibTrans" cxnId="{997B80DA-381B-4972-88A5-307526945767}">
      <dgm:prSet/>
      <dgm:spPr/>
      <dgm:t>
        <a:bodyPr/>
        <a:lstStyle/>
        <a:p>
          <a:endParaRPr lang="en-US"/>
        </a:p>
      </dgm:t>
    </dgm:pt>
    <dgm:pt modelId="{3542208A-8B4A-4054-861F-6906B3252EF4}">
      <dgm:prSet phldrT="[Text]"/>
      <dgm:spPr/>
      <dgm:t>
        <a:bodyPr/>
        <a:lstStyle/>
        <a:p>
          <a:r>
            <a:rPr lang="he-IL" dirty="0" smtClean="0"/>
            <a:t>כרטיסי חיוב</a:t>
          </a:r>
          <a:endParaRPr lang="en-US" dirty="0"/>
        </a:p>
      </dgm:t>
    </dgm:pt>
    <dgm:pt modelId="{4AAB9EE7-44B3-4489-8314-B994CBFB421E}" type="parTrans" cxnId="{75200408-9D0D-4A71-ABD5-E6DFD71AB3F9}">
      <dgm:prSet/>
      <dgm:spPr/>
      <dgm:t>
        <a:bodyPr/>
        <a:lstStyle/>
        <a:p>
          <a:endParaRPr lang="en-US"/>
        </a:p>
      </dgm:t>
    </dgm:pt>
    <dgm:pt modelId="{390A7549-B0D8-4ABC-AD92-D87488687AB0}" type="sibTrans" cxnId="{75200408-9D0D-4A71-ABD5-E6DFD71AB3F9}">
      <dgm:prSet/>
      <dgm:spPr/>
      <dgm:t>
        <a:bodyPr/>
        <a:lstStyle/>
        <a:p>
          <a:endParaRPr lang="en-US"/>
        </a:p>
      </dgm:t>
    </dgm:pt>
    <dgm:pt modelId="{BD644016-AC20-4326-B4A7-151F262DD62F}" type="pres">
      <dgm:prSet presAssocID="{3B1863CD-4FD6-49A4-850E-992B099D3A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7733B19-1F8A-48A3-9BBE-9AC5C917A020}" type="pres">
      <dgm:prSet presAssocID="{FE17CA50-0512-447F-9149-97C81EF39FA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890887A-2849-4DEA-A6E9-71E4A6559D95}" type="pres">
      <dgm:prSet presAssocID="{7F105E17-9F81-49CC-A598-1DE228B4B3F1}" presName="sibTrans" presStyleLbl="sibTrans1D1" presStyleIdx="0" presStyleCnt="4"/>
      <dgm:spPr/>
      <dgm:t>
        <a:bodyPr/>
        <a:lstStyle/>
        <a:p>
          <a:pPr rtl="1"/>
          <a:endParaRPr lang="he-IL"/>
        </a:p>
      </dgm:t>
    </dgm:pt>
    <dgm:pt modelId="{7FA016F8-07F8-4B60-A8CD-F20BA61AC5B6}" type="pres">
      <dgm:prSet presAssocID="{7F105E17-9F81-49CC-A598-1DE228B4B3F1}" presName="connectorText" presStyleLbl="sibTrans1D1" presStyleIdx="0" presStyleCnt="4"/>
      <dgm:spPr/>
      <dgm:t>
        <a:bodyPr/>
        <a:lstStyle/>
        <a:p>
          <a:pPr rtl="1"/>
          <a:endParaRPr lang="he-IL"/>
        </a:p>
      </dgm:t>
    </dgm:pt>
    <dgm:pt modelId="{6EAD0007-162A-4935-A15C-5DE9CF81973E}" type="pres">
      <dgm:prSet presAssocID="{951FD6CA-6FA4-46CA-94C4-1499188551D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088754-DF57-43C4-A67E-3F59DA03ACCE}" type="pres">
      <dgm:prSet presAssocID="{49DD5332-B906-483E-A49B-3D7E12BE0D80}" presName="sibTrans" presStyleLbl="sibTrans1D1" presStyleIdx="1" presStyleCnt="4"/>
      <dgm:spPr/>
      <dgm:t>
        <a:bodyPr/>
        <a:lstStyle/>
        <a:p>
          <a:pPr rtl="1"/>
          <a:endParaRPr lang="he-IL"/>
        </a:p>
      </dgm:t>
    </dgm:pt>
    <dgm:pt modelId="{EFCE6567-A191-494B-9E47-A74664C8FAB9}" type="pres">
      <dgm:prSet presAssocID="{49DD5332-B906-483E-A49B-3D7E12BE0D80}" presName="connectorText" presStyleLbl="sibTrans1D1" presStyleIdx="1" presStyleCnt="4"/>
      <dgm:spPr/>
      <dgm:t>
        <a:bodyPr/>
        <a:lstStyle/>
        <a:p>
          <a:pPr rtl="1"/>
          <a:endParaRPr lang="he-IL"/>
        </a:p>
      </dgm:t>
    </dgm:pt>
    <dgm:pt modelId="{1DBAFD70-E151-468D-8ECB-D1F6A3D0E98F}" type="pres">
      <dgm:prSet presAssocID="{44036A8E-6AA1-4050-B0FA-E8AD0CB16AE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870EF-706E-4195-8750-98025156257E}" type="pres">
      <dgm:prSet presAssocID="{4B7721E5-1BDF-49A0-ABD9-69B4EEEA63DB}" presName="sibTrans" presStyleLbl="sibTrans1D1" presStyleIdx="2" presStyleCnt="4"/>
      <dgm:spPr/>
      <dgm:t>
        <a:bodyPr/>
        <a:lstStyle/>
        <a:p>
          <a:pPr rtl="1"/>
          <a:endParaRPr lang="he-IL"/>
        </a:p>
      </dgm:t>
    </dgm:pt>
    <dgm:pt modelId="{23E6534A-6ED0-4383-86AC-163CC085ED80}" type="pres">
      <dgm:prSet presAssocID="{4B7721E5-1BDF-49A0-ABD9-69B4EEEA63DB}" presName="connectorText" presStyleLbl="sibTrans1D1" presStyleIdx="2" presStyleCnt="4"/>
      <dgm:spPr/>
      <dgm:t>
        <a:bodyPr/>
        <a:lstStyle/>
        <a:p>
          <a:pPr rtl="1"/>
          <a:endParaRPr lang="he-IL"/>
        </a:p>
      </dgm:t>
    </dgm:pt>
    <dgm:pt modelId="{5335AFA7-48DD-4592-801C-0F0C889AD68B}" type="pres">
      <dgm:prSet presAssocID="{3137AE17-19E1-4A63-AA5F-2E6B38455BE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8BA3F2D-9A14-4E0D-A356-FE7D29A796E2}" type="pres">
      <dgm:prSet presAssocID="{1605734B-F7B4-4320-8282-534CDDEB2868}" presName="sibTrans" presStyleLbl="sibTrans1D1" presStyleIdx="3" presStyleCnt="4"/>
      <dgm:spPr/>
      <dgm:t>
        <a:bodyPr/>
        <a:lstStyle/>
        <a:p>
          <a:pPr rtl="1"/>
          <a:endParaRPr lang="he-IL"/>
        </a:p>
      </dgm:t>
    </dgm:pt>
    <dgm:pt modelId="{532DC8B0-F65B-4D4B-8B98-083FCA56E442}" type="pres">
      <dgm:prSet presAssocID="{1605734B-F7B4-4320-8282-534CDDEB2868}" presName="connectorText" presStyleLbl="sibTrans1D1" presStyleIdx="3" presStyleCnt="4"/>
      <dgm:spPr/>
      <dgm:t>
        <a:bodyPr/>
        <a:lstStyle/>
        <a:p>
          <a:pPr rtl="1"/>
          <a:endParaRPr lang="he-IL"/>
        </a:p>
      </dgm:t>
    </dgm:pt>
    <dgm:pt modelId="{941CE863-6B69-4B98-8FA2-076CDF22DD92}" type="pres">
      <dgm:prSet presAssocID="{3542208A-8B4A-4054-861F-6906B3252EF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97B80DA-381B-4972-88A5-307526945767}" srcId="{3B1863CD-4FD6-49A4-850E-992B099D3A8B}" destId="{3137AE17-19E1-4A63-AA5F-2E6B38455BE8}" srcOrd="3" destOrd="0" parTransId="{04A0A014-1B52-44E4-B1CA-93C0C1EBC763}" sibTransId="{1605734B-F7B4-4320-8282-534CDDEB2868}"/>
    <dgm:cxn modelId="{EDA00314-A984-406E-9E76-F6CD4CC475B3}" type="presOf" srcId="{1605734B-F7B4-4320-8282-534CDDEB2868}" destId="{532DC8B0-F65B-4D4B-8B98-083FCA56E442}" srcOrd="1" destOrd="0" presId="urn:microsoft.com/office/officeart/2005/8/layout/bProcess3"/>
    <dgm:cxn modelId="{75200408-9D0D-4A71-ABD5-E6DFD71AB3F9}" srcId="{3B1863CD-4FD6-49A4-850E-992B099D3A8B}" destId="{3542208A-8B4A-4054-861F-6906B3252EF4}" srcOrd="4" destOrd="0" parTransId="{4AAB9EE7-44B3-4489-8314-B994CBFB421E}" sibTransId="{390A7549-B0D8-4ABC-AD92-D87488687AB0}"/>
    <dgm:cxn modelId="{A49F0BC4-A852-4A26-B508-18E3F4FC970F}" srcId="{3B1863CD-4FD6-49A4-850E-992B099D3A8B}" destId="{951FD6CA-6FA4-46CA-94C4-1499188551DA}" srcOrd="1" destOrd="0" parTransId="{3E74A8DA-0A4A-4E00-B9AF-4285CAD2A722}" sibTransId="{49DD5332-B906-483E-A49B-3D7E12BE0D80}"/>
    <dgm:cxn modelId="{E1C2853D-0E09-46B8-A4A8-794A19BE51C7}" type="presOf" srcId="{951FD6CA-6FA4-46CA-94C4-1499188551DA}" destId="{6EAD0007-162A-4935-A15C-5DE9CF81973E}" srcOrd="0" destOrd="0" presId="urn:microsoft.com/office/officeart/2005/8/layout/bProcess3"/>
    <dgm:cxn modelId="{1B5E2AC9-3935-42EA-BCD6-EA9BEB0F85AF}" type="presOf" srcId="{49DD5332-B906-483E-A49B-3D7E12BE0D80}" destId="{CF088754-DF57-43C4-A67E-3F59DA03ACCE}" srcOrd="0" destOrd="0" presId="urn:microsoft.com/office/officeart/2005/8/layout/bProcess3"/>
    <dgm:cxn modelId="{7140CEB0-C5FF-4D1A-8ADD-0EA599A44437}" type="presOf" srcId="{3542208A-8B4A-4054-861F-6906B3252EF4}" destId="{941CE863-6B69-4B98-8FA2-076CDF22DD92}" srcOrd="0" destOrd="0" presId="urn:microsoft.com/office/officeart/2005/8/layout/bProcess3"/>
    <dgm:cxn modelId="{CF71AD96-429C-4072-8E15-A9FAFFC13A21}" srcId="{3B1863CD-4FD6-49A4-850E-992B099D3A8B}" destId="{44036A8E-6AA1-4050-B0FA-E8AD0CB16AEB}" srcOrd="2" destOrd="0" parTransId="{603749E7-42B0-4C62-B90B-98F5193C125D}" sibTransId="{4B7721E5-1BDF-49A0-ABD9-69B4EEEA63DB}"/>
    <dgm:cxn modelId="{515DD6D0-66D0-429F-AB50-234649E327A2}" type="presOf" srcId="{7F105E17-9F81-49CC-A598-1DE228B4B3F1}" destId="{6890887A-2849-4DEA-A6E9-71E4A6559D95}" srcOrd="0" destOrd="0" presId="urn:microsoft.com/office/officeart/2005/8/layout/bProcess3"/>
    <dgm:cxn modelId="{BFDD494F-6EDE-4A91-928A-ADEEBE51B6C4}" type="presOf" srcId="{3B1863CD-4FD6-49A4-850E-992B099D3A8B}" destId="{BD644016-AC20-4326-B4A7-151F262DD62F}" srcOrd="0" destOrd="0" presId="urn:microsoft.com/office/officeart/2005/8/layout/bProcess3"/>
    <dgm:cxn modelId="{025A36D8-F93F-4A52-80E5-03DFFA0784D5}" type="presOf" srcId="{7F105E17-9F81-49CC-A598-1DE228B4B3F1}" destId="{7FA016F8-07F8-4B60-A8CD-F20BA61AC5B6}" srcOrd="1" destOrd="0" presId="urn:microsoft.com/office/officeart/2005/8/layout/bProcess3"/>
    <dgm:cxn modelId="{0A0F231D-BD28-48CF-9A6D-5D5EFB7610F5}" type="presOf" srcId="{49DD5332-B906-483E-A49B-3D7E12BE0D80}" destId="{EFCE6567-A191-494B-9E47-A74664C8FAB9}" srcOrd="1" destOrd="0" presId="urn:microsoft.com/office/officeart/2005/8/layout/bProcess3"/>
    <dgm:cxn modelId="{F4D9BFA3-4AE5-49F0-999C-552F3257D21C}" type="presOf" srcId="{3137AE17-19E1-4A63-AA5F-2E6B38455BE8}" destId="{5335AFA7-48DD-4592-801C-0F0C889AD68B}" srcOrd="0" destOrd="0" presId="urn:microsoft.com/office/officeart/2005/8/layout/bProcess3"/>
    <dgm:cxn modelId="{27751E15-E4BC-461C-B4F9-016A80A630E3}" type="presOf" srcId="{FE17CA50-0512-447F-9149-97C81EF39FA7}" destId="{C7733B19-1F8A-48A3-9BBE-9AC5C917A020}" srcOrd="0" destOrd="0" presId="urn:microsoft.com/office/officeart/2005/8/layout/bProcess3"/>
    <dgm:cxn modelId="{CC213DC2-D342-4C03-A2C8-195BFFC49316}" srcId="{3B1863CD-4FD6-49A4-850E-992B099D3A8B}" destId="{FE17CA50-0512-447F-9149-97C81EF39FA7}" srcOrd="0" destOrd="0" parTransId="{DB1A7B9F-B527-4329-B0A1-A432BAFB8398}" sibTransId="{7F105E17-9F81-49CC-A598-1DE228B4B3F1}"/>
    <dgm:cxn modelId="{ECFFF592-AB9B-4B22-A1B6-A1DDBA1273E7}" type="presOf" srcId="{4B7721E5-1BDF-49A0-ABD9-69B4EEEA63DB}" destId="{6CD870EF-706E-4195-8750-98025156257E}" srcOrd="0" destOrd="0" presId="urn:microsoft.com/office/officeart/2005/8/layout/bProcess3"/>
    <dgm:cxn modelId="{47C2AD04-434A-4CA1-8F3F-DFA61AAFE6FE}" type="presOf" srcId="{44036A8E-6AA1-4050-B0FA-E8AD0CB16AEB}" destId="{1DBAFD70-E151-468D-8ECB-D1F6A3D0E98F}" srcOrd="0" destOrd="0" presId="urn:microsoft.com/office/officeart/2005/8/layout/bProcess3"/>
    <dgm:cxn modelId="{DE273FEC-7FEE-4E4E-96D5-1C910770921F}" type="presOf" srcId="{1605734B-F7B4-4320-8282-534CDDEB2868}" destId="{98BA3F2D-9A14-4E0D-A356-FE7D29A796E2}" srcOrd="0" destOrd="0" presId="urn:microsoft.com/office/officeart/2005/8/layout/bProcess3"/>
    <dgm:cxn modelId="{9B432968-0B67-48E6-BDB1-2CB661078EE6}" type="presOf" srcId="{4B7721E5-1BDF-49A0-ABD9-69B4EEEA63DB}" destId="{23E6534A-6ED0-4383-86AC-163CC085ED80}" srcOrd="1" destOrd="0" presId="urn:microsoft.com/office/officeart/2005/8/layout/bProcess3"/>
    <dgm:cxn modelId="{4B20AE55-0CD2-4EF9-9FDB-1518712BBB0C}" type="presParOf" srcId="{BD644016-AC20-4326-B4A7-151F262DD62F}" destId="{C7733B19-1F8A-48A3-9BBE-9AC5C917A020}" srcOrd="0" destOrd="0" presId="urn:microsoft.com/office/officeart/2005/8/layout/bProcess3"/>
    <dgm:cxn modelId="{28551852-E8DD-4C5E-9795-CC04616ECC6E}" type="presParOf" srcId="{BD644016-AC20-4326-B4A7-151F262DD62F}" destId="{6890887A-2849-4DEA-A6E9-71E4A6559D95}" srcOrd="1" destOrd="0" presId="urn:microsoft.com/office/officeart/2005/8/layout/bProcess3"/>
    <dgm:cxn modelId="{963F9860-C0BB-4E66-8EAA-ED6B2EF9CA1E}" type="presParOf" srcId="{6890887A-2849-4DEA-A6E9-71E4A6559D95}" destId="{7FA016F8-07F8-4B60-A8CD-F20BA61AC5B6}" srcOrd="0" destOrd="0" presId="urn:microsoft.com/office/officeart/2005/8/layout/bProcess3"/>
    <dgm:cxn modelId="{4316AB33-BD36-4479-81B3-F3873EB100FC}" type="presParOf" srcId="{BD644016-AC20-4326-B4A7-151F262DD62F}" destId="{6EAD0007-162A-4935-A15C-5DE9CF81973E}" srcOrd="2" destOrd="0" presId="urn:microsoft.com/office/officeart/2005/8/layout/bProcess3"/>
    <dgm:cxn modelId="{D1F7762D-BA8F-47AA-BC0C-F7946AD6859A}" type="presParOf" srcId="{BD644016-AC20-4326-B4A7-151F262DD62F}" destId="{CF088754-DF57-43C4-A67E-3F59DA03ACCE}" srcOrd="3" destOrd="0" presId="urn:microsoft.com/office/officeart/2005/8/layout/bProcess3"/>
    <dgm:cxn modelId="{E5FE9AC4-5D79-4A96-A30D-6E8E6854ECE3}" type="presParOf" srcId="{CF088754-DF57-43C4-A67E-3F59DA03ACCE}" destId="{EFCE6567-A191-494B-9E47-A74664C8FAB9}" srcOrd="0" destOrd="0" presId="urn:microsoft.com/office/officeart/2005/8/layout/bProcess3"/>
    <dgm:cxn modelId="{69A988B7-B957-41E9-A754-5E1E984AA256}" type="presParOf" srcId="{BD644016-AC20-4326-B4A7-151F262DD62F}" destId="{1DBAFD70-E151-468D-8ECB-D1F6A3D0E98F}" srcOrd="4" destOrd="0" presId="urn:microsoft.com/office/officeart/2005/8/layout/bProcess3"/>
    <dgm:cxn modelId="{3C36E96F-B222-498C-AD41-35AFF273753C}" type="presParOf" srcId="{BD644016-AC20-4326-B4A7-151F262DD62F}" destId="{6CD870EF-706E-4195-8750-98025156257E}" srcOrd="5" destOrd="0" presId="urn:microsoft.com/office/officeart/2005/8/layout/bProcess3"/>
    <dgm:cxn modelId="{2502F6C7-F467-45D6-9EF0-F5259E2E73C5}" type="presParOf" srcId="{6CD870EF-706E-4195-8750-98025156257E}" destId="{23E6534A-6ED0-4383-86AC-163CC085ED80}" srcOrd="0" destOrd="0" presId="urn:microsoft.com/office/officeart/2005/8/layout/bProcess3"/>
    <dgm:cxn modelId="{35A7D9C1-F278-4322-8598-71334C6F882E}" type="presParOf" srcId="{BD644016-AC20-4326-B4A7-151F262DD62F}" destId="{5335AFA7-48DD-4592-801C-0F0C889AD68B}" srcOrd="6" destOrd="0" presId="urn:microsoft.com/office/officeart/2005/8/layout/bProcess3"/>
    <dgm:cxn modelId="{FC4A7422-CB4F-44AB-99C1-27B493EB67BB}" type="presParOf" srcId="{BD644016-AC20-4326-B4A7-151F262DD62F}" destId="{98BA3F2D-9A14-4E0D-A356-FE7D29A796E2}" srcOrd="7" destOrd="0" presId="urn:microsoft.com/office/officeart/2005/8/layout/bProcess3"/>
    <dgm:cxn modelId="{BC3D1F5A-DE97-4D21-B7DE-84AF433D9C55}" type="presParOf" srcId="{98BA3F2D-9A14-4E0D-A356-FE7D29A796E2}" destId="{532DC8B0-F65B-4D4B-8B98-083FCA56E442}" srcOrd="0" destOrd="0" presId="urn:microsoft.com/office/officeart/2005/8/layout/bProcess3"/>
    <dgm:cxn modelId="{DD7324BF-7BDE-4929-AABB-272B30A5106A}" type="presParOf" srcId="{BD644016-AC20-4326-B4A7-151F262DD62F}" destId="{941CE863-6B69-4B98-8FA2-076CDF22DD92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651D-6593-47F0-90D9-6A8C928E029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0842-1ABC-44FB-B29A-D3F512F4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8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79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6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53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3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588" y="6185075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35488" y="6165721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216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203560" y="6156044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י"א/תשרי/תשע"ט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ort.org.il/%D7%9B%D7%A1%D7%A3-%D7%95%D7%90%D7%9E%D7%A6%D7%A2%D7%99-%D7%AA%D7%A9%D7%9C%D7%95%D7%9D-2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kI1EBndardk" TargetMode="External"/><Relationship Id="rId4" Type="http://schemas.openxmlformats.org/officeDocument/2006/relationships/hyperlink" Target="https://www.youtube.com/watch?v=kI1EBndard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אמצעי תשלום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פעילות ללמידה ועיצוב אמצעי תשלום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עוד על אמצעי תשלום באתר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dirty="0" smtClean="0">
                <a:hlinkClick r:id="rId2"/>
              </a:rPr>
              <a:t>https://money.ort.org.il/</a:t>
            </a:r>
            <a:r>
              <a:rPr lang="en-US" dirty="0" smtClean="0"/>
              <a:t> 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9362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מטלה: </a:t>
            </a:r>
            <a:br>
              <a:rPr lang="he-IL" dirty="0" smtClean="0"/>
            </a:br>
            <a:r>
              <a:rPr lang="he-IL" dirty="0" smtClean="0"/>
              <a:t>עיצוב אמצעי תשלום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59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מטלה: עיצוב אמצעי תשלום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נתחלק לצוותים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על כל צוות לעצב אמצעי תשלום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אפשר להמציא משהו חדש לגמרי או לשפר אמצעי תשלום קיים</a:t>
            </a:r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6790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מטלה: עיצוב אמצעי תשלום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צריך להתייחס לקריטריונים הבאים: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1)	מהו אמצעי התשלום מבחינה טכנולוגית?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2)	כמה עולה להפיק את אמצעי התשלום?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3)	כיצד מבטיחים את האמון באמצעי התשלום (אמצעים נגד זיוף למשל)?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4)	מהם היתרונות והחסרונות שלו?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5)	כיצד צריך להשתמש בו?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6)	מי קהל היעד של אמצעי התשלום? </a:t>
            </a:r>
          </a:p>
        </p:txBody>
      </p:sp>
    </p:spTree>
    <p:extLst>
      <p:ext uri="{BB962C8B-B14F-4D97-AF65-F5344CB8AC3E}">
        <p14:creationId xmlns:p14="http://schemas.microsoft.com/office/powerpoint/2010/main" val="237353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88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68285" y="1825625"/>
            <a:ext cx="9385515" cy="4838646"/>
          </a:xfrm>
        </p:spPr>
        <p:txBody>
          <a:bodyPr>
            <a:normAutofit/>
          </a:bodyPr>
          <a:lstStyle/>
          <a:p>
            <a:r>
              <a:rPr lang="he-IL" dirty="0" smtClean="0"/>
              <a:t>למדנו על אמצעי התשלום:</a:t>
            </a:r>
          </a:p>
          <a:p>
            <a:pPr lvl="1"/>
            <a:r>
              <a:rPr lang="he-IL" dirty="0" smtClean="0"/>
              <a:t>מטבעות</a:t>
            </a:r>
          </a:p>
          <a:p>
            <a:pPr lvl="1"/>
            <a:r>
              <a:rPr lang="he-IL" dirty="0" smtClean="0"/>
              <a:t>שטרות</a:t>
            </a:r>
          </a:p>
          <a:p>
            <a:pPr lvl="1"/>
            <a:r>
              <a:rPr lang="he-IL" dirty="0" smtClean="0"/>
              <a:t>המחאות</a:t>
            </a:r>
          </a:p>
          <a:p>
            <a:pPr lvl="1"/>
            <a:r>
              <a:rPr lang="he-IL" dirty="0" smtClean="0"/>
              <a:t>כרטיסי חיוב</a:t>
            </a:r>
          </a:p>
          <a:p>
            <a:pPr lvl="1"/>
            <a:r>
              <a:rPr lang="he-IL" dirty="0" smtClean="0"/>
              <a:t>העברות וירטואליות</a:t>
            </a:r>
          </a:p>
          <a:p>
            <a:pPr lvl="1"/>
            <a:r>
              <a:rPr lang="he-IL" dirty="0" smtClean="0"/>
              <a:t>כסף וירטואלי</a:t>
            </a:r>
          </a:p>
          <a:p>
            <a:r>
              <a:rPr lang="he-IL" dirty="0" smtClean="0"/>
              <a:t>עיצבנו אמצעי תשלום ולמדנו על המאפיינים העיצוביים והטכנולוגיים של האמצעים הקיימים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0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אמצעי תשלום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אילו </a:t>
            </a:r>
            <a:r>
              <a:rPr lang="he-IL" dirty="0"/>
              <a:t>אמצעי תשלום אתם מכירים? 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באילו </a:t>
            </a:r>
            <a:r>
              <a:rPr lang="he-IL" dirty="0"/>
              <a:t>אמצעי תשלום אתם עושים שימוש כיום?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האם </a:t>
            </a:r>
            <a:r>
              <a:rPr lang="he-IL" dirty="0"/>
              <a:t>יש הבדל ביניכם לבין הוריכם בשימוש באמצעי תשלום?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איזה </a:t>
            </a:r>
            <a:r>
              <a:rPr lang="he-IL" dirty="0"/>
              <a:t>אמצעי אתם מעדיפים ומדוע?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היום נלמד על אמצעי תשלום שונים וננסה להבין כיצד הם משרתים אותנו וכיצד עלינו לעשות בהם שימוש נכון.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312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מסחר חליפין לכסף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12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סרטון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129939" y="1825625"/>
            <a:ext cx="6223861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זהו בסרטון את אמצעי התשלום השונים ואת הגורמים שהביאו להתפתחות אמצעי התשלום השונים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סרטון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5" name="kI1EBndardk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33360" y="1596310"/>
            <a:ext cx="6509023" cy="3661325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544532" y="5284166"/>
            <a:ext cx="51156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dirty="0" smtClean="0">
                <a:hlinkClick r:id="rId4"/>
              </a:rPr>
              <a:t>הסיפור </a:t>
            </a:r>
            <a:r>
              <a:rPr lang="he-IL" dirty="0" err="1" smtClean="0">
                <a:hlinkClick r:id="rId4"/>
              </a:rPr>
              <a:t>האמיתי</a:t>
            </a:r>
            <a:r>
              <a:rPr lang="he-IL" dirty="0" smtClean="0">
                <a:hlinkClick r:id="rId4"/>
              </a:rPr>
              <a:t> מאחורי תולדות הכסף</a:t>
            </a:r>
            <a:endParaRPr lang="he-IL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www.youtube.com/watch?v=kI1EBndardk</a:t>
            </a: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60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התפתחות אמצעי התשלום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01519" y="1825625"/>
            <a:ext cx="6952281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מהם אמצעי התשלום שהופיעו בסרט?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מה הניע את המעבר מאמצעי אחד לשני?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מה איפשר את המעבר מאמצעי תשלום אחד לשני?</a:t>
            </a:r>
          </a:p>
        </p:txBody>
      </p:sp>
    </p:spTree>
    <p:extLst>
      <p:ext uri="{BB962C8B-B14F-4D97-AF65-F5344CB8AC3E}">
        <p14:creationId xmlns:p14="http://schemas.microsoft.com/office/powerpoint/2010/main" val="296590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התפתחות אמצעי התשלום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814480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825625"/>
            <a:ext cx="5181600" cy="48386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גורמים מניעים: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צורך בפשטות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מסחר בהיקפים גדולים יותר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גורמים מאפשרים: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התפתחות טכנולוגית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אמון</a:t>
            </a:r>
          </a:p>
        </p:txBody>
      </p:sp>
    </p:spTree>
    <p:extLst>
      <p:ext uri="{BB962C8B-B14F-4D97-AF65-F5344CB8AC3E}">
        <p14:creationId xmlns:p14="http://schemas.microsoft.com/office/powerpoint/2010/main" val="146841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עבודת חקר: </a:t>
            </a:r>
            <a:br>
              <a:rPr lang="he-IL" dirty="0" smtClean="0"/>
            </a:br>
            <a:r>
              <a:rPr lang="he-IL" dirty="0" smtClean="0"/>
              <a:t>סקירת אמצעי תשלום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81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עבודת חקר: סקירת אמצעי תשלום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כל צוות מקבל חומר על אמצעי תשלום שונה.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b="1" dirty="0" smtClean="0"/>
              <a:t>קראו </a:t>
            </a:r>
            <a:r>
              <a:rPr lang="he-IL" dirty="0" smtClean="0"/>
              <a:t>את המידע בדף העבודה ו</a:t>
            </a:r>
            <a:r>
              <a:rPr lang="he-IL" b="1" dirty="0" smtClean="0"/>
              <a:t>הכינו</a:t>
            </a:r>
            <a:r>
              <a:rPr lang="he-IL" dirty="0" smtClean="0"/>
              <a:t> הצגה בפני הכיתה</a:t>
            </a:r>
            <a:r>
              <a:rPr lang="he-IL" dirty="0"/>
              <a:t> </a:t>
            </a:r>
            <a:r>
              <a:rPr lang="he-IL" dirty="0" smtClean="0"/>
              <a:t>שתענה על השאלות הבאות: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1.	מהו אמצעי התשלום מבחינה טכנולוגית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2.	כמה עולה להפיק את אמצעי התשלום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3.	כיצד מבטיחים את האמון באמצעי התשלום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4.	מה היתרונות והחסרונות שלו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5.	כיצד צריך להשתמש בו</a:t>
            </a:r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76893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248</Words>
  <Application>Microsoft Office PowerPoint</Application>
  <PresentationFormat>מסך רחב</PresentationFormat>
  <Paragraphs>69</Paragraphs>
  <Slides>15</Slides>
  <Notes>5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8" baseType="lpstr">
      <vt:lpstr>Arial</vt:lpstr>
      <vt:lpstr>Calibri</vt:lpstr>
      <vt:lpstr>ערכת נושא Office</vt:lpstr>
      <vt:lpstr>אמצעי תשלום</vt:lpstr>
      <vt:lpstr>אמצעי תשלום</vt:lpstr>
      <vt:lpstr>מסחר חליפין לכסף</vt:lpstr>
      <vt:lpstr>סרטון</vt:lpstr>
      <vt:lpstr>סרטון</vt:lpstr>
      <vt:lpstr>התפתחות אמצעי התשלום</vt:lpstr>
      <vt:lpstr>התפתחות אמצעי התשלום</vt:lpstr>
      <vt:lpstr>עבודת חקר:  סקירת אמצעי תשלום</vt:lpstr>
      <vt:lpstr>עבודת חקר: סקירת אמצעי תשלום</vt:lpstr>
      <vt:lpstr>עוד על אמצעי תשלום באתר</vt:lpstr>
      <vt:lpstr>מטלה:  עיצוב אמצעי תשלום</vt:lpstr>
      <vt:lpstr>מטלה: עיצוב אמצעי תשלום</vt:lpstr>
      <vt:lpstr>מטלה: עיצוב אמצעי תשלום</vt:lpstr>
      <vt:lpstr>סיכום</vt:lpstr>
      <vt:lpstr>סיכום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Yarden Pinto Mossensohn</cp:lastModifiedBy>
  <cp:revision>65</cp:revision>
  <dcterms:created xsi:type="dcterms:W3CDTF">2017-11-26T09:36:56Z</dcterms:created>
  <dcterms:modified xsi:type="dcterms:W3CDTF">2018-09-20T11:36:35Z</dcterms:modified>
</cp:coreProperties>
</file>