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8C92-1647-4354-BC95-88AC52CEE238}" type="datetimeFigureOut">
              <a:rPr lang="he-IL" smtClean="0"/>
              <a:t>כ"ד/תשרי/תש"פ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36D-869B-476E-A029-4A4DCB43B0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7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8C92-1647-4354-BC95-88AC52CEE238}" type="datetimeFigureOut">
              <a:rPr lang="he-IL" smtClean="0"/>
              <a:t>כ"ד/תשרי/תש"פ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F36D-869B-476E-A029-4A4DCB43B0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12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5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2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70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Dikla</dc:creator>
  <cp:lastModifiedBy>Ella Avnon</cp:lastModifiedBy>
  <cp:revision>1</cp:revision>
  <dcterms:created xsi:type="dcterms:W3CDTF">2019-10-23T06:34:34Z</dcterms:created>
  <dcterms:modified xsi:type="dcterms:W3CDTF">2019-10-23T07:02:51Z</dcterms:modified>
</cp:coreProperties>
</file>