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324" r:id="rId2"/>
    <p:sldId id="342" r:id="rId3"/>
    <p:sldId id="344" r:id="rId4"/>
    <p:sldId id="343" r:id="rId5"/>
    <p:sldId id="326" r:id="rId6"/>
    <p:sldId id="336" r:id="rId7"/>
    <p:sldId id="330" r:id="rId8"/>
    <p:sldId id="345" r:id="rId9"/>
    <p:sldId id="346" r:id="rId10"/>
    <p:sldId id="332" r:id="rId11"/>
    <p:sldId id="341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ט"ו/סיון/תשע"ח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o.co.il/news-money/economy-q2_2017/Article-a966a7c36d26c51004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ort.org.il/&#1514;&#1512;&#1490;&#1493;&#1500;-&#1499;&#1514;&#1489;&#1493;&#1514;2" TargetMode="External"/><Relationship Id="rId7" Type="http://schemas.openxmlformats.org/officeDocument/2006/relationships/hyperlink" Target="https://goo.gl/94bnqF" TargetMode="External"/><Relationship Id="rId2" Type="http://schemas.openxmlformats.org/officeDocument/2006/relationships/hyperlink" Target="https://money.ort.org.il/&#1514;&#1512;&#1490;&#1493;&#1500;-&#1499;&#1514;&#1489;&#1493;&#1514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goo.gl/W8Fik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/>
              <a:t>תקשורת כלכלית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פרק שיח תקשורתי פיננסי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סקר אנושי: באיזו מידה אתם מסכימים עם ההיגדים הבאים: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e-IL" dirty="0"/>
              <a:t>לפני השיעור נהגתי להתעדכן בחדשות כלכליות</a:t>
            </a:r>
            <a:endParaRPr lang="en-US" dirty="0"/>
          </a:p>
          <a:p>
            <a:pPr lvl="0"/>
            <a:r>
              <a:rPr lang="he-IL" dirty="0"/>
              <a:t>לאחר השיעור אני מרגיש יותר ביטחון להתעדכן בחדשות כלכליות</a:t>
            </a:r>
            <a:endParaRPr lang="en-US" dirty="0"/>
          </a:p>
          <a:p>
            <a:pPr lvl="0"/>
            <a:r>
              <a:rPr lang="he-IL" dirty="0"/>
              <a:t>למדתי לאתר את האינטרסים </a:t>
            </a:r>
            <a:r>
              <a:rPr lang="he-IL" dirty="0" err="1"/>
              <a:t>השיווקים</a:t>
            </a:r>
            <a:r>
              <a:rPr lang="he-IL" dirty="0"/>
              <a:t> בתחום החדשות הכלכליות</a:t>
            </a:r>
            <a:endParaRPr lang="en-US" dirty="0"/>
          </a:p>
          <a:p>
            <a:pPr lvl="0"/>
            <a:r>
              <a:rPr lang="he-IL" dirty="0"/>
              <a:t>השיעור חידד לי את החשיבות של השוואת מחירים בין מוצרים, בפרט בתחום הפיננסי</a:t>
            </a:r>
            <a:endParaRPr lang="en-US" dirty="0"/>
          </a:p>
          <a:p>
            <a:pPr lvl="0"/>
            <a:r>
              <a:rPr lang="he-IL" dirty="0"/>
              <a:t>בעקבות השיעור אני רוצה לברר מספר נתונים על המוצרים הפיננסיים </a:t>
            </a:r>
            <a:r>
              <a:rPr lang="he-IL" dirty="0" smtClean="0"/>
              <a:t>שלי</a:t>
            </a:r>
          </a:p>
          <a:p>
            <a:pPr lvl="0"/>
            <a:r>
              <a:rPr lang="he-IL" dirty="0"/>
              <a:t>למדתי בשיעור שניתן להעשיר את דעותיי הפיננסיות בעזרת המדיה </a:t>
            </a:r>
            <a:endParaRPr lang="en-US" dirty="0"/>
          </a:p>
          <a:p>
            <a:pPr lvl="0"/>
            <a:r>
              <a:rPr lang="he-IL" dirty="0"/>
              <a:t>למדתי לקרוא כתבה גם בין השורות </a:t>
            </a:r>
            <a:endParaRPr lang="en-US" dirty="0"/>
          </a:p>
          <a:p>
            <a:pPr lvl="0"/>
            <a:r>
              <a:rPr lang="he-IL" dirty="0"/>
              <a:t>מוצרים פיננסים מתעדכנים מעת לעת וצריך לעקוב אחר עיתונאות הכלכלית בכדי לדעת זאת </a:t>
            </a:r>
            <a:endParaRPr lang="en-US" dirty="0"/>
          </a:p>
          <a:p>
            <a:pPr lvl="0"/>
            <a:r>
              <a:rPr lang="he-IL" dirty="0"/>
              <a:t>כל מה שאומרים בתקשורת נכון ונועד לטובתי </a:t>
            </a:r>
            <a:endParaRPr lang="en-US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שאלות?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4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מגלים דרכים חדשות לחסוך...</a:t>
            </a:r>
            <a:endParaRPr lang="he-IL" dirty="0"/>
          </a:p>
        </p:txBody>
      </p:sp>
      <p:sp>
        <p:nvSpPr>
          <p:cNvPr id="4" name="שמש 3"/>
          <p:cNvSpPr/>
          <p:nvPr/>
        </p:nvSpPr>
        <p:spPr>
          <a:xfrm>
            <a:off x="4851134" y="2107931"/>
            <a:ext cx="3484346" cy="3542097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6015791" y="3474719"/>
            <a:ext cx="1155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איך אפשר לחסוך ב...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64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חיסכון לכל ילד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2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חיסכון לכל ילד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צפייה </a:t>
            </a:r>
            <a:r>
              <a:rPr lang="he-IL" dirty="0" smtClean="0"/>
              <a:t>בשתי כתבות מצולמות מתוך: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hlinkClick r:id="rId2"/>
              </a:rPr>
              <a:t>"חיסכון לכל ילד": הזדמנות אחרונה לבחור איפה להשקיע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457200" indent="-457200">
              <a:buAutoNum type="arabicParenR"/>
            </a:pPr>
            <a:r>
              <a:rPr lang="he-IL" dirty="0" smtClean="0"/>
              <a:t>אילו </a:t>
            </a:r>
            <a:r>
              <a:rPr lang="he-IL" dirty="0"/>
              <a:t>אפשרות חיסכון קיימות בתכנית 'חיסכון לכל ילד</a:t>
            </a:r>
            <a:r>
              <a:rPr lang="he-IL" dirty="0" smtClean="0"/>
              <a:t>'?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he-IL" dirty="0"/>
              <a:t>לפי הכתבה, כיצד ניתן להגדיל את הרווחים של החיסכון?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he-IL" dirty="0" smtClean="0"/>
              <a:t>האם הכרתם את תכנית חיסכון לכל ילד, ושיש לכם תכנית כזו? אם כן, איזה מידע אפשר לברר עליה?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he-IL" dirty="0" smtClean="0"/>
              <a:t>חפשו </a:t>
            </a:r>
            <a:r>
              <a:rPr lang="he-IL" dirty="0"/>
              <a:t>כתבה באחד מהנושאים הבאים, כתבו מונחים שהכרתם בעקבות לימודיכם בחינוך פיננסי ואיזה מידע חדש נוסף לכם בעקבות </a:t>
            </a:r>
            <a:r>
              <a:rPr lang="he-IL" dirty="0" smtClean="0"/>
              <a:t>הכתבה: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dirty="0" smtClean="0"/>
              <a:t>אמצעי </a:t>
            </a:r>
            <a:r>
              <a:rPr lang="he-IL" dirty="0"/>
              <a:t>תשלום, צרכנות נבונה, כלכלת משק בית</a:t>
            </a: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לדיון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על איזה שאלות בנושא 'חיסכון לכל ילד' הכתבה לא נותנת תשובה? </a:t>
            </a:r>
          </a:p>
          <a:p>
            <a:pPr lvl="0"/>
            <a:r>
              <a:rPr lang="he-IL" dirty="0" smtClean="0"/>
              <a:t>בכתבה </a:t>
            </a:r>
            <a:r>
              <a:rPr lang="he-IL" dirty="0"/>
              <a:t>על תכנית חיסכון לכל ילד, האם הושמט מידע?</a:t>
            </a:r>
            <a:endParaRPr lang="en-US" dirty="0"/>
          </a:p>
          <a:p>
            <a:pPr lvl="0"/>
            <a:r>
              <a:rPr lang="he-IL" dirty="0" smtClean="0"/>
              <a:t>האם בכתבות בתחום הפיננסי ייתכנו השפעות שיווקיות של מוצרים פיננסיים? </a:t>
            </a:r>
            <a:endParaRPr lang="en-US" dirty="0"/>
          </a:p>
          <a:p>
            <a:pPr lvl="0"/>
            <a:r>
              <a:rPr lang="he-IL" dirty="0"/>
              <a:t>באילו מקרים ייתכן שתוכן חדשותי כלכלי יהיה מוטה או חלקי</a:t>
            </a:r>
            <a:r>
              <a:rPr lang="ar-SA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עבודה עצמית: שוק ההון ושכר מינימום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שוק ההון ושכר מינימום- לקרוא בין השורות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758209" y="4860027"/>
            <a:ext cx="495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u="sng" dirty="0">
                <a:hlinkClick r:id="rId2"/>
              </a:rPr>
              <a:t>https://money.ort.org.il/</a:t>
            </a:r>
            <a:r>
              <a:rPr lang="he-IL" sz="2400" u="sng" dirty="0">
                <a:hlinkClick r:id="rId2"/>
              </a:rPr>
              <a:t>/תרגול-כתבות</a:t>
            </a:r>
            <a:endParaRPr lang="en-US" sz="2400" dirty="0"/>
          </a:p>
        </p:txBody>
      </p:sp>
      <p:sp>
        <p:nvSpPr>
          <p:cNvPr id="4" name="מלבן 3"/>
          <p:cNvSpPr/>
          <p:nvPr/>
        </p:nvSpPr>
        <p:spPr>
          <a:xfrm>
            <a:off x="6096000" y="4754078"/>
            <a:ext cx="5124736" cy="1012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u="sng" dirty="0">
                <a:hlinkClick r:id="rId3"/>
              </a:rPr>
              <a:t>https://money.ort.org.il/</a:t>
            </a:r>
            <a:r>
              <a:rPr lang="he-IL" sz="2400" u="sng" dirty="0">
                <a:hlinkClick r:id="rId3"/>
              </a:rPr>
              <a:t>/תרגול-כתבות2</a:t>
            </a:r>
            <a:endParaRPr lang="en-US" sz="2400" u="sng" dirty="0"/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65763" t="27790" r="24605" b="54807"/>
          <a:stretch/>
        </p:blipFill>
        <p:spPr>
          <a:xfrm>
            <a:off x="2011678" y="1956696"/>
            <a:ext cx="2762451" cy="280773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415247" y="5386671"/>
            <a:ext cx="3142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400" dirty="0">
                <a:hlinkClick r:id="rId5"/>
              </a:rPr>
              <a:t>https://</a:t>
            </a:r>
            <a:r>
              <a:rPr lang="he-IL" sz="2400" dirty="0" smtClean="0">
                <a:hlinkClick r:id="rId5"/>
              </a:rPr>
              <a:t>goo.gl/W8FikG</a:t>
            </a:r>
            <a:endParaRPr lang="en-US" sz="2400" dirty="0" smtClean="0"/>
          </a:p>
          <a:p>
            <a:pPr algn="l" rtl="0"/>
            <a:endParaRPr lang="he-IL" sz="24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/>
          <a:srcRect l="65763" t="27509" r="24369" b="54807"/>
          <a:stretch/>
        </p:blipFill>
        <p:spPr>
          <a:xfrm>
            <a:off x="7116279" y="1915726"/>
            <a:ext cx="2815826" cy="2838352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7174976" y="5396818"/>
            <a:ext cx="3076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400" dirty="0">
                <a:hlinkClick r:id="rId7"/>
              </a:rPr>
              <a:t>https://</a:t>
            </a:r>
            <a:r>
              <a:rPr lang="he-IL" sz="2400" dirty="0" smtClean="0">
                <a:hlinkClick r:id="rId7"/>
              </a:rPr>
              <a:t>goo.gl/94bnqF</a:t>
            </a:r>
            <a:endParaRPr lang="en-US" sz="2400" dirty="0" smtClean="0"/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9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היה לנו בשיעור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היתרונות של תקשורת כלכלית והמידע הרב שהיא מציעה</a:t>
            </a:r>
          </a:p>
          <a:p>
            <a:r>
              <a:rPr lang="he-IL" dirty="0" smtClean="0"/>
              <a:t>ניתוח ידיעה תקשורתית (חיסכון לכל ילד)</a:t>
            </a:r>
          </a:p>
          <a:p>
            <a:r>
              <a:rPr lang="he-IL" dirty="0" smtClean="0"/>
              <a:t>קריאה ביקורתית (שוק ההון ושכר מינימום)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28" y="3218381"/>
            <a:ext cx="4839471" cy="2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308</Words>
  <Application>Microsoft Office PowerPoint</Application>
  <PresentationFormat>מסך רחב</PresentationFormat>
  <Paragraphs>43</Paragraphs>
  <Slides>11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ערכת נושא Office</vt:lpstr>
      <vt:lpstr>תקשורת כלכלית</vt:lpstr>
      <vt:lpstr>מגלים דרכים חדשות לחסוך...</vt:lpstr>
      <vt:lpstr>חיסכון לכל ילד</vt:lpstr>
      <vt:lpstr>חיסכון לכל ילד</vt:lpstr>
      <vt:lpstr>שאלות לדיון</vt:lpstr>
      <vt:lpstr>עבודה עצמית: שוק ההון ושכר מינימום</vt:lpstr>
      <vt:lpstr>שוק ההון ושכר מינימום- לקרוא בין השורות</vt:lpstr>
      <vt:lpstr>סיכום</vt:lpstr>
      <vt:lpstr>מה היה לנו בשיעור</vt:lpstr>
      <vt:lpstr>סקר אנושי: באיזו מידה אתם מסכימים עם ההיגדים הבאים:</vt:lpstr>
      <vt:lpstr>שאלות?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47</cp:revision>
  <dcterms:created xsi:type="dcterms:W3CDTF">2017-11-26T09:36:56Z</dcterms:created>
  <dcterms:modified xsi:type="dcterms:W3CDTF">2018-05-29T10:10:36Z</dcterms:modified>
</cp:coreProperties>
</file>