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296" r:id="rId4"/>
    <p:sldId id="260" r:id="rId5"/>
    <p:sldId id="281" r:id="rId6"/>
    <p:sldId id="280" r:id="rId7"/>
    <p:sldId id="300" r:id="rId8"/>
    <p:sldId id="282" r:id="rId9"/>
    <p:sldId id="284" r:id="rId10"/>
    <p:sldId id="285" r:id="rId11"/>
    <p:sldId id="286" r:id="rId12"/>
    <p:sldId id="266" r:id="rId13"/>
    <p:sldId id="301" r:id="rId14"/>
    <p:sldId id="302" r:id="rId15"/>
    <p:sldId id="267" r:id="rId16"/>
    <p:sldId id="268" r:id="rId17"/>
    <p:sldId id="287" r:id="rId18"/>
    <p:sldId id="269" r:id="rId19"/>
    <p:sldId id="299" r:id="rId20"/>
    <p:sldId id="270" r:id="rId21"/>
    <p:sldId id="298" r:id="rId22"/>
    <p:sldId id="289" r:id="rId23"/>
    <p:sldId id="275" r:id="rId24"/>
    <p:sldId id="276" r:id="rId25"/>
    <p:sldId id="277" r:id="rId26"/>
    <p:sldId id="297" r:id="rId27"/>
    <p:sldId id="279" r:id="rId28"/>
    <p:sldId id="291" r:id="rId29"/>
    <p:sldId id="258" r:id="rId30"/>
  </p:sldIdLst>
  <p:sldSz cx="12192000" cy="6858000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72024" autoAdjust="0"/>
  </p:normalViewPr>
  <p:slideViewPr>
    <p:cSldViewPr snapToGrid="0" showGuides="1">
      <p:cViewPr varScale="1">
        <p:scale>
          <a:sx n="56" d="100"/>
          <a:sy n="56" d="100"/>
        </p:scale>
        <p:origin x="13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06947-96CE-4F0B-B33D-6693889D0C08}" type="doc">
      <dgm:prSet loTypeId="urn:microsoft.com/office/officeart/2005/8/layout/lProcess2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5D97C2BD-5971-4628-869E-4AD3CB55E71D}">
      <dgm:prSet phldrT="[Text]"/>
      <dgm:spPr/>
      <dgm:t>
        <a:bodyPr/>
        <a:lstStyle/>
        <a:p>
          <a:pPr algn="ctr" rtl="1"/>
          <a:r>
            <a:rPr lang="he-IL" dirty="0" smtClean="0"/>
            <a:t>ניהול שוטף</a:t>
          </a:r>
          <a:endParaRPr lang="he-IL" dirty="0"/>
        </a:p>
      </dgm:t>
    </dgm:pt>
    <dgm:pt modelId="{563A5AF0-CAC6-4140-BF9E-0C4252A4C317}" type="parTrans" cxnId="{F6AF1FD1-17F2-4211-A573-52B9F917220C}">
      <dgm:prSet/>
      <dgm:spPr/>
      <dgm:t>
        <a:bodyPr/>
        <a:lstStyle/>
        <a:p>
          <a:pPr algn="ctr" rtl="1"/>
          <a:endParaRPr lang="he-IL"/>
        </a:p>
      </dgm:t>
    </dgm:pt>
    <dgm:pt modelId="{66E0A07A-B5D7-4340-BD93-E49DD1C0359D}" type="sibTrans" cxnId="{F6AF1FD1-17F2-4211-A573-52B9F917220C}">
      <dgm:prSet/>
      <dgm:spPr/>
      <dgm:t>
        <a:bodyPr/>
        <a:lstStyle/>
        <a:p>
          <a:pPr algn="ctr" rtl="1"/>
          <a:endParaRPr lang="he-IL"/>
        </a:p>
      </dgm:t>
    </dgm:pt>
    <dgm:pt modelId="{0018BA09-9E7A-41CD-8A41-B4D15C9ADDE3}">
      <dgm:prSet phldrT="[Text]"/>
      <dgm:spPr/>
      <dgm:t>
        <a:bodyPr/>
        <a:lstStyle/>
        <a:p>
          <a:pPr algn="ctr" rtl="1"/>
          <a:r>
            <a:rPr lang="he-IL" dirty="0" smtClean="0"/>
            <a:t>ניהול תקציב משפחתי</a:t>
          </a:r>
          <a:endParaRPr lang="he-IL" dirty="0"/>
        </a:p>
      </dgm:t>
    </dgm:pt>
    <dgm:pt modelId="{4A318302-A4DF-459C-ADD0-E96CFC72521A}" type="parTrans" cxnId="{22914D0D-CCC7-4275-80C4-FB1988D7CBAD}">
      <dgm:prSet/>
      <dgm:spPr/>
      <dgm:t>
        <a:bodyPr/>
        <a:lstStyle/>
        <a:p>
          <a:pPr algn="ctr" rtl="1"/>
          <a:endParaRPr lang="he-IL"/>
        </a:p>
      </dgm:t>
    </dgm:pt>
    <dgm:pt modelId="{75C86590-B782-47C2-8D84-C5727B2F1DCC}" type="sibTrans" cxnId="{22914D0D-CCC7-4275-80C4-FB1988D7CBAD}">
      <dgm:prSet/>
      <dgm:spPr/>
      <dgm:t>
        <a:bodyPr/>
        <a:lstStyle/>
        <a:p>
          <a:pPr algn="ctr" rtl="1"/>
          <a:endParaRPr lang="he-IL"/>
        </a:p>
      </dgm:t>
    </dgm:pt>
    <dgm:pt modelId="{F35E8262-83DD-4E11-989D-582C77AC877A}">
      <dgm:prSet phldrT="[Text]"/>
      <dgm:spPr/>
      <dgm:t>
        <a:bodyPr/>
        <a:lstStyle/>
        <a:p>
          <a:pPr algn="ctr" rtl="1"/>
          <a:r>
            <a:rPr lang="he-IL" dirty="0" smtClean="0"/>
            <a:t>תכנון לעתיד</a:t>
          </a:r>
          <a:endParaRPr lang="he-IL" dirty="0"/>
        </a:p>
      </dgm:t>
    </dgm:pt>
    <dgm:pt modelId="{7B84C69B-3519-4AEC-A4D0-887D8719CD8F}" type="parTrans" cxnId="{7EDA61F6-D5F2-4D00-A287-67F8D56A054B}">
      <dgm:prSet/>
      <dgm:spPr/>
      <dgm:t>
        <a:bodyPr/>
        <a:lstStyle/>
        <a:p>
          <a:pPr algn="ctr" rtl="1"/>
          <a:endParaRPr lang="he-IL"/>
        </a:p>
      </dgm:t>
    </dgm:pt>
    <dgm:pt modelId="{105945A0-AEB4-40FF-8D28-9053D09E427D}" type="sibTrans" cxnId="{7EDA61F6-D5F2-4D00-A287-67F8D56A054B}">
      <dgm:prSet/>
      <dgm:spPr/>
      <dgm:t>
        <a:bodyPr/>
        <a:lstStyle/>
        <a:p>
          <a:pPr algn="ctr" rtl="1"/>
          <a:endParaRPr lang="he-IL"/>
        </a:p>
      </dgm:t>
    </dgm:pt>
    <dgm:pt modelId="{F572E3C2-97A9-4881-BD91-499A6161C642}">
      <dgm:prSet phldrT="[Text]"/>
      <dgm:spPr/>
      <dgm:t>
        <a:bodyPr/>
        <a:lstStyle/>
        <a:p>
          <a:pPr algn="ctr" rtl="1"/>
          <a:r>
            <a:rPr lang="he-IL" dirty="0" smtClean="0"/>
            <a:t>צרכנות נבונה</a:t>
          </a:r>
          <a:endParaRPr lang="he-IL" dirty="0"/>
        </a:p>
      </dgm:t>
    </dgm:pt>
    <dgm:pt modelId="{6D5045B7-8ABF-43F8-A138-97FF7E9C5856}" type="parTrans" cxnId="{3B928ABB-9DBC-4256-8BBE-7E0698B760D6}">
      <dgm:prSet/>
      <dgm:spPr/>
      <dgm:t>
        <a:bodyPr/>
        <a:lstStyle/>
        <a:p>
          <a:pPr algn="ctr" rtl="1"/>
          <a:endParaRPr lang="he-IL"/>
        </a:p>
      </dgm:t>
    </dgm:pt>
    <dgm:pt modelId="{B76B0697-479E-4490-AC54-17CC4B7670B0}" type="sibTrans" cxnId="{3B928ABB-9DBC-4256-8BBE-7E0698B760D6}">
      <dgm:prSet/>
      <dgm:spPr/>
      <dgm:t>
        <a:bodyPr/>
        <a:lstStyle/>
        <a:p>
          <a:pPr algn="ctr" rtl="1"/>
          <a:endParaRPr lang="he-IL"/>
        </a:p>
      </dgm:t>
    </dgm:pt>
    <dgm:pt modelId="{0D44597A-9AC1-45AE-AD8F-D1595038729B}">
      <dgm:prSet phldrT="[Text]"/>
      <dgm:spPr/>
      <dgm:t>
        <a:bodyPr/>
        <a:lstStyle/>
        <a:p>
          <a:pPr algn="ctr" rtl="1"/>
          <a:r>
            <a:rPr lang="he-IL" dirty="0" smtClean="0"/>
            <a:t>השוואת שירותים פיננסיים (בנקאות, אשראי וביטוח)</a:t>
          </a:r>
          <a:endParaRPr lang="he-IL" dirty="0"/>
        </a:p>
      </dgm:t>
    </dgm:pt>
    <dgm:pt modelId="{B5A401DE-EB51-4522-B51F-E7C4F75ED20D}" type="parTrans" cxnId="{3012DB92-326E-4C16-BA04-199BF2ED69FD}">
      <dgm:prSet/>
      <dgm:spPr/>
      <dgm:t>
        <a:bodyPr/>
        <a:lstStyle/>
        <a:p>
          <a:pPr algn="ctr" rtl="1"/>
          <a:endParaRPr lang="he-IL"/>
        </a:p>
      </dgm:t>
    </dgm:pt>
    <dgm:pt modelId="{5A2C129B-73E2-4B13-A1E9-C2AB510C1DE4}" type="sibTrans" cxnId="{3012DB92-326E-4C16-BA04-199BF2ED69FD}">
      <dgm:prSet/>
      <dgm:spPr/>
      <dgm:t>
        <a:bodyPr/>
        <a:lstStyle/>
        <a:p>
          <a:pPr algn="ctr" rtl="1"/>
          <a:endParaRPr lang="he-IL"/>
        </a:p>
      </dgm:t>
    </dgm:pt>
    <dgm:pt modelId="{56078A33-05C0-47B4-88F2-70A9D2ED9A9A}">
      <dgm:prSet phldrT="[Text]"/>
      <dgm:spPr/>
      <dgm:t>
        <a:bodyPr/>
        <a:lstStyle/>
        <a:p>
          <a:pPr algn="ctr" rtl="1"/>
          <a:r>
            <a:rPr lang="he-IL" dirty="0" smtClean="0"/>
            <a:t>אפשרויות חיסכון</a:t>
          </a:r>
          <a:endParaRPr lang="he-IL" dirty="0"/>
        </a:p>
      </dgm:t>
    </dgm:pt>
    <dgm:pt modelId="{1E65C29E-C2EB-4A87-B522-8F1B91E75D10}" type="parTrans" cxnId="{B1D78E96-F7D6-4E39-BC08-F016D78AC4C2}">
      <dgm:prSet/>
      <dgm:spPr/>
      <dgm:t>
        <a:bodyPr/>
        <a:lstStyle/>
        <a:p>
          <a:pPr algn="ctr" rtl="1"/>
          <a:endParaRPr lang="he-IL"/>
        </a:p>
      </dgm:t>
    </dgm:pt>
    <dgm:pt modelId="{107B054C-DDDF-466D-B73F-48FF0CB8FD59}" type="sibTrans" cxnId="{B1D78E96-F7D6-4E39-BC08-F016D78AC4C2}">
      <dgm:prSet/>
      <dgm:spPr/>
      <dgm:t>
        <a:bodyPr/>
        <a:lstStyle/>
        <a:p>
          <a:pPr algn="ctr" rtl="1"/>
          <a:endParaRPr lang="he-IL"/>
        </a:p>
      </dgm:t>
    </dgm:pt>
    <dgm:pt modelId="{DEC48BF5-B61D-41C1-B881-3B88932F9E15}">
      <dgm:prSet phldrT="[Text]"/>
      <dgm:spPr/>
      <dgm:t>
        <a:bodyPr/>
        <a:lstStyle/>
        <a:p>
          <a:pPr algn="ctr" rtl="1"/>
          <a:r>
            <a:rPr lang="he-IL" dirty="0" smtClean="0"/>
            <a:t>השקעה וניהול סיכונים</a:t>
          </a:r>
          <a:endParaRPr lang="he-IL" dirty="0"/>
        </a:p>
      </dgm:t>
    </dgm:pt>
    <dgm:pt modelId="{DF712461-A60B-48FC-A598-D7761FF72F8C}" type="parTrans" cxnId="{EC2950D4-3402-4147-A106-9BB7646BF662}">
      <dgm:prSet/>
      <dgm:spPr/>
      <dgm:t>
        <a:bodyPr/>
        <a:lstStyle/>
        <a:p>
          <a:pPr algn="ctr" rtl="1"/>
          <a:endParaRPr lang="he-IL"/>
        </a:p>
      </dgm:t>
    </dgm:pt>
    <dgm:pt modelId="{B92E8887-809A-42C0-97BB-5748A8014CB6}" type="sibTrans" cxnId="{EC2950D4-3402-4147-A106-9BB7646BF662}">
      <dgm:prSet/>
      <dgm:spPr/>
      <dgm:t>
        <a:bodyPr/>
        <a:lstStyle/>
        <a:p>
          <a:pPr algn="ctr" rtl="1"/>
          <a:endParaRPr lang="he-IL"/>
        </a:p>
      </dgm:t>
    </dgm:pt>
    <dgm:pt modelId="{D9FE9A39-85C2-4AEA-B6EF-A8125AB9F418}">
      <dgm:prSet phldrT="[Text]"/>
      <dgm:spPr/>
      <dgm:t>
        <a:bodyPr/>
        <a:lstStyle/>
        <a:p>
          <a:pPr algn="ctr" rtl="1"/>
          <a:r>
            <a:rPr lang="he-IL" dirty="0" smtClean="0"/>
            <a:t>פנסיה</a:t>
          </a:r>
          <a:endParaRPr lang="he-IL" dirty="0"/>
        </a:p>
      </dgm:t>
    </dgm:pt>
    <dgm:pt modelId="{1DF2F871-F59F-45CA-AE91-71E74F5B3D59}" type="parTrans" cxnId="{42F3888B-793F-4ED5-A3E1-EA91B3FA572F}">
      <dgm:prSet/>
      <dgm:spPr/>
      <dgm:t>
        <a:bodyPr/>
        <a:lstStyle/>
        <a:p>
          <a:pPr algn="ctr" rtl="1"/>
          <a:endParaRPr lang="he-IL"/>
        </a:p>
      </dgm:t>
    </dgm:pt>
    <dgm:pt modelId="{8A381A6A-CFAE-41AC-913C-0F0BE4E65175}" type="sibTrans" cxnId="{42F3888B-793F-4ED5-A3E1-EA91B3FA572F}">
      <dgm:prSet/>
      <dgm:spPr/>
      <dgm:t>
        <a:bodyPr/>
        <a:lstStyle/>
        <a:p>
          <a:pPr algn="ctr" rtl="1"/>
          <a:endParaRPr lang="he-IL"/>
        </a:p>
      </dgm:t>
    </dgm:pt>
    <dgm:pt modelId="{BC58456C-EB68-430B-9944-CAB7525A6F34}">
      <dgm:prSet phldrT="[Text]"/>
      <dgm:spPr/>
      <dgm:t>
        <a:bodyPr/>
        <a:lstStyle/>
        <a:p>
          <a:pPr algn="ctr" rtl="1"/>
          <a:r>
            <a:rPr lang="he-IL" dirty="0" smtClean="0"/>
            <a:t>החלטות חשובות</a:t>
          </a:r>
          <a:endParaRPr lang="he-IL" dirty="0"/>
        </a:p>
      </dgm:t>
    </dgm:pt>
    <dgm:pt modelId="{DCBD9204-36CA-4E57-95D1-96D3F4BE77CF}" type="parTrans" cxnId="{440A6641-EA1A-4612-B3B8-549F4367337A}">
      <dgm:prSet/>
      <dgm:spPr/>
      <dgm:t>
        <a:bodyPr/>
        <a:lstStyle/>
        <a:p>
          <a:pPr algn="ctr" rtl="1"/>
          <a:endParaRPr lang="he-IL"/>
        </a:p>
      </dgm:t>
    </dgm:pt>
    <dgm:pt modelId="{75387693-6123-453E-B9B0-46171905240A}" type="sibTrans" cxnId="{440A6641-EA1A-4612-B3B8-549F4367337A}">
      <dgm:prSet/>
      <dgm:spPr/>
      <dgm:t>
        <a:bodyPr/>
        <a:lstStyle/>
        <a:p>
          <a:pPr algn="ctr" rtl="1"/>
          <a:endParaRPr lang="he-IL"/>
        </a:p>
      </dgm:t>
    </dgm:pt>
    <dgm:pt modelId="{BF3747B4-D52D-48CD-83A3-0527BC3B1E61}">
      <dgm:prSet phldrT="[Text]"/>
      <dgm:spPr/>
      <dgm:t>
        <a:bodyPr/>
        <a:lstStyle/>
        <a:p>
          <a:pPr algn="ctr" rtl="1"/>
          <a:r>
            <a:rPr lang="he-IL" dirty="0" smtClean="0"/>
            <a:t>לימודים ובחירת קריירה</a:t>
          </a:r>
          <a:endParaRPr lang="he-IL" dirty="0"/>
        </a:p>
      </dgm:t>
    </dgm:pt>
    <dgm:pt modelId="{FBEA971F-5295-45FA-ACC6-30ADCA17C6E6}" type="parTrans" cxnId="{72CB88AF-B913-4A58-8B76-5ACE5910CDBB}">
      <dgm:prSet/>
      <dgm:spPr/>
      <dgm:t>
        <a:bodyPr/>
        <a:lstStyle/>
        <a:p>
          <a:pPr algn="ctr" rtl="1"/>
          <a:endParaRPr lang="he-IL"/>
        </a:p>
      </dgm:t>
    </dgm:pt>
    <dgm:pt modelId="{7B6AF50E-B300-48E6-A8AD-6FE466E71AE0}" type="sibTrans" cxnId="{72CB88AF-B913-4A58-8B76-5ACE5910CDBB}">
      <dgm:prSet/>
      <dgm:spPr/>
      <dgm:t>
        <a:bodyPr/>
        <a:lstStyle/>
        <a:p>
          <a:pPr algn="ctr" rtl="1"/>
          <a:endParaRPr lang="he-IL"/>
        </a:p>
      </dgm:t>
    </dgm:pt>
    <dgm:pt modelId="{1AA6CA31-C4A8-40A7-9BF7-7B6DC306BF5D}">
      <dgm:prSet phldrT="[Text]"/>
      <dgm:spPr/>
      <dgm:t>
        <a:bodyPr/>
        <a:lstStyle/>
        <a:p>
          <a:pPr algn="ctr" rtl="1"/>
          <a:r>
            <a:rPr lang="he-IL" dirty="0" smtClean="0"/>
            <a:t>משכנתא/שכירות</a:t>
          </a:r>
          <a:endParaRPr lang="he-IL" dirty="0"/>
        </a:p>
      </dgm:t>
    </dgm:pt>
    <dgm:pt modelId="{8FDBD32F-70B8-4C0A-91C7-0CA8AC6F1521}" type="parTrans" cxnId="{22038AA5-D908-4239-BACE-4618A8AE3D5C}">
      <dgm:prSet/>
      <dgm:spPr/>
      <dgm:t>
        <a:bodyPr/>
        <a:lstStyle/>
        <a:p>
          <a:pPr algn="ctr" rtl="1"/>
          <a:endParaRPr lang="he-IL"/>
        </a:p>
      </dgm:t>
    </dgm:pt>
    <dgm:pt modelId="{09AA24AD-E72C-4D83-8BF0-ECABCF1C0BFD}" type="sibTrans" cxnId="{22038AA5-D908-4239-BACE-4618A8AE3D5C}">
      <dgm:prSet/>
      <dgm:spPr/>
      <dgm:t>
        <a:bodyPr/>
        <a:lstStyle/>
        <a:p>
          <a:pPr algn="ctr" rtl="1"/>
          <a:endParaRPr lang="he-IL"/>
        </a:p>
      </dgm:t>
    </dgm:pt>
    <dgm:pt modelId="{205526EA-89CC-4046-A9A3-88998E349A36}">
      <dgm:prSet phldrT="[Text]"/>
      <dgm:spPr/>
      <dgm:t>
        <a:bodyPr/>
        <a:lstStyle/>
        <a:p>
          <a:pPr algn="ctr" rtl="1"/>
          <a:r>
            <a:rPr lang="he-IL" dirty="0" smtClean="0"/>
            <a:t>ילד נוסף</a:t>
          </a:r>
          <a:endParaRPr lang="he-IL" dirty="0"/>
        </a:p>
      </dgm:t>
    </dgm:pt>
    <dgm:pt modelId="{08BD233E-3637-4F8C-A2C9-6D39B0154D9F}" type="parTrans" cxnId="{D168CF4D-9A31-410B-8992-5F2A9949CB9B}">
      <dgm:prSet/>
      <dgm:spPr/>
      <dgm:t>
        <a:bodyPr/>
        <a:lstStyle/>
        <a:p>
          <a:pPr algn="ctr" rtl="1"/>
          <a:endParaRPr lang="he-IL"/>
        </a:p>
      </dgm:t>
    </dgm:pt>
    <dgm:pt modelId="{F9F1160D-03FC-4964-A701-ABF6533CC1FB}" type="sibTrans" cxnId="{D168CF4D-9A31-410B-8992-5F2A9949CB9B}">
      <dgm:prSet/>
      <dgm:spPr/>
      <dgm:t>
        <a:bodyPr/>
        <a:lstStyle/>
        <a:p>
          <a:pPr algn="ctr" rtl="1"/>
          <a:endParaRPr lang="he-IL"/>
        </a:p>
      </dgm:t>
    </dgm:pt>
    <dgm:pt modelId="{3F85C31C-03A4-476B-8C61-3A94DDF5B303}">
      <dgm:prSet phldrT="[Text]"/>
      <dgm:spPr/>
      <dgm:t>
        <a:bodyPr/>
        <a:lstStyle/>
        <a:p>
          <a:pPr algn="ctr" rtl="1"/>
          <a:r>
            <a:rPr lang="he-IL" dirty="0" smtClean="0"/>
            <a:t>ירושה</a:t>
          </a:r>
          <a:endParaRPr lang="he-IL" dirty="0"/>
        </a:p>
      </dgm:t>
    </dgm:pt>
    <dgm:pt modelId="{B67ED1FB-04F3-4A33-9168-2C60FED6FA1D}">
      <dgm:prSet phldrT="[Text]"/>
      <dgm:spPr/>
      <dgm:t>
        <a:bodyPr/>
        <a:lstStyle/>
        <a:p>
          <a:pPr algn="ctr" rtl="1"/>
          <a:r>
            <a:rPr lang="he-IL" dirty="0" smtClean="0"/>
            <a:t>סוגיות מיסוי</a:t>
          </a:r>
          <a:endParaRPr lang="he-IL" dirty="0"/>
        </a:p>
      </dgm:t>
    </dgm:pt>
    <dgm:pt modelId="{2AE6D0A0-12BB-4F2E-B838-6D586912BA18}">
      <dgm:prSet phldrT="[Text]"/>
      <dgm:spPr/>
      <dgm:t>
        <a:bodyPr/>
        <a:lstStyle/>
        <a:p>
          <a:pPr algn="ctr" rtl="1"/>
          <a:r>
            <a:rPr lang="he-IL" dirty="0" smtClean="0"/>
            <a:t>יזמות וניהול עסק</a:t>
          </a:r>
          <a:endParaRPr lang="he-IL" dirty="0"/>
        </a:p>
      </dgm:t>
    </dgm:pt>
    <dgm:pt modelId="{F98D3152-A073-43DA-8400-0DB061C5759C}">
      <dgm:prSet phldrT="[Text]"/>
      <dgm:spPr/>
      <dgm:t>
        <a:bodyPr/>
        <a:lstStyle/>
        <a:p>
          <a:pPr algn="ctr" rtl="1"/>
          <a:r>
            <a:rPr lang="he-IL" dirty="0" smtClean="0"/>
            <a:t>זכויות עובד</a:t>
          </a:r>
          <a:endParaRPr lang="he-IL" dirty="0"/>
        </a:p>
      </dgm:t>
    </dgm:pt>
    <dgm:pt modelId="{23175C79-795D-422D-853D-387C12263C0A}">
      <dgm:prSet phldrT="[Text]"/>
      <dgm:spPr/>
      <dgm:t>
        <a:bodyPr/>
        <a:lstStyle/>
        <a:p>
          <a:pPr algn="ctr" rtl="1"/>
          <a:r>
            <a:rPr lang="he-IL" dirty="0" smtClean="0"/>
            <a:t>הכנסות</a:t>
          </a:r>
          <a:endParaRPr lang="he-IL" dirty="0"/>
        </a:p>
      </dgm:t>
    </dgm:pt>
    <dgm:pt modelId="{AF14F8F5-0F29-40DF-B71B-340F5AB723E7}" type="sibTrans" cxnId="{BA872F0D-68E5-45EE-91F7-5A768734E9CA}">
      <dgm:prSet/>
      <dgm:spPr/>
      <dgm:t>
        <a:bodyPr/>
        <a:lstStyle/>
        <a:p>
          <a:pPr algn="ctr" rtl="1"/>
          <a:endParaRPr lang="he-IL"/>
        </a:p>
      </dgm:t>
    </dgm:pt>
    <dgm:pt modelId="{AFCBCD65-CD92-404B-8D20-F1DDCEB872DA}" type="parTrans" cxnId="{BA872F0D-68E5-45EE-91F7-5A768734E9CA}">
      <dgm:prSet/>
      <dgm:spPr/>
      <dgm:t>
        <a:bodyPr/>
        <a:lstStyle/>
        <a:p>
          <a:pPr algn="ctr" rtl="1"/>
          <a:endParaRPr lang="he-IL"/>
        </a:p>
      </dgm:t>
    </dgm:pt>
    <dgm:pt modelId="{07F0A62B-1D9E-4AC6-AC3E-614980BFF740}" type="sibTrans" cxnId="{814763C2-54BF-46B8-B15A-98F16A4ECD81}">
      <dgm:prSet/>
      <dgm:spPr/>
      <dgm:t>
        <a:bodyPr/>
        <a:lstStyle/>
        <a:p>
          <a:pPr algn="ctr" rtl="1"/>
          <a:endParaRPr lang="he-IL"/>
        </a:p>
      </dgm:t>
    </dgm:pt>
    <dgm:pt modelId="{40416FCB-04CE-4825-A5FE-19024F649A09}" type="parTrans" cxnId="{814763C2-54BF-46B8-B15A-98F16A4ECD81}">
      <dgm:prSet/>
      <dgm:spPr/>
      <dgm:t>
        <a:bodyPr/>
        <a:lstStyle/>
        <a:p>
          <a:pPr algn="ctr" rtl="1"/>
          <a:endParaRPr lang="he-IL"/>
        </a:p>
      </dgm:t>
    </dgm:pt>
    <dgm:pt modelId="{57A46B78-5118-4C51-8427-E980C39FD525}" type="sibTrans" cxnId="{FAA98073-C975-4BB9-9500-2F7E6908256F}">
      <dgm:prSet/>
      <dgm:spPr/>
      <dgm:t>
        <a:bodyPr/>
        <a:lstStyle/>
        <a:p>
          <a:pPr algn="ctr" rtl="1"/>
          <a:endParaRPr lang="he-IL"/>
        </a:p>
      </dgm:t>
    </dgm:pt>
    <dgm:pt modelId="{062421C4-AF83-4779-9479-C6CB43F4F810}" type="parTrans" cxnId="{FAA98073-C975-4BB9-9500-2F7E6908256F}">
      <dgm:prSet/>
      <dgm:spPr/>
      <dgm:t>
        <a:bodyPr/>
        <a:lstStyle/>
        <a:p>
          <a:pPr algn="ctr" rtl="1"/>
          <a:endParaRPr lang="he-IL"/>
        </a:p>
      </dgm:t>
    </dgm:pt>
    <dgm:pt modelId="{DBAD47A5-AF93-4B21-AC4F-A05004CBC0CE}" type="sibTrans" cxnId="{2397F34F-1F58-4C16-886E-9EE5F766C3A4}">
      <dgm:prSet/>
      <dgm:spPr/>
      <dgm:t>
        <a:bodyPr/>
        <a:lstStyle/>
        <a:p>
          <a:pPr algn="ctr" rtl="1"/>
          <a:endParaRPr lang="he-IL"/>
        </a:p>
      </dgm:t>
    </dgm:pt>
    <dgm:pt modelId="{AF13436C-4D71-42A6-BE9C-4C82A5DEB60F}" type="parTrans" cxnId="{2397F34F-1F58-4C16-886E-9EE5F766C3A4}">
      <dgm:prSet/>
      <dgm:spPr/>
      <dgm:t>
        <a:bodyPr/>
        <a:lstStyle/>
        <a:p>
          <a:pPr algn="ctr" rtl="1"/>
          <a:endParaRPr lang="he-IL"/>
        </a:p>
      </dgm:t>
    </dgm:pt>
    <dgm:pt modelId="{4DACFC1D-4307-4A12-B266-767F0E5278C1}" type="sibTrans" cxnId="{FE5B2DF8-60E5-4393-8F6A-118DD8C13E6D}">
      <dgm:prSet/>
      <dgm:spPr/>
      <dgm:t>
        <a:bodyPr/>
        <a:lstStyle/>
        <a:p>
          <a:pPr algn="ctr" rtl="1"/>
          <a:endParaRPr lang="he-IL"/>
        </a:p>
      </dgm:t>
    </dgm:pt>
    <dgm:pt modelId="{A5F5E8F0-D1CB-4534-8EF3-E372307E2625}" type="parTrans" cxnId="{FE5B2DF8-60E5-4393-8F6A-118DD8C13E6D}">
      <dgm:prSet/>
      <dgm:spPr/>
      <dgm:t>
        <a:bodyPr/>
        <a:lstStyle/>
        <a:p>
          <a:pPr algn="ctr" rtl="1"/>
          <a:endParaRPr lang="he-IL"/>
        </a:p>
      </dgm:t>
    </dgm:pt>
    <dgm:pt modelId="{B20F64FC-BF38-48B1-BCDE-5249B47A86F7}" type="pres">
      <dgm:prSet presAssocID="{CE006947-96CE-4F0B-B33D-6693889D0C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25344AC-048E-4285-BD5A-3BBA8310593A}" type="pres">
      <dgm:prSet presAssocID="{23175C79-795D-422D-853D-387C12263C0A}" presName="compNode" presStyleCnt="0"/>
      <dgm:spPr/>
    </dgm:pt>
    <dgm:pt modelId="{4F10F724-6CB1-4DC3-BADD-EB2F381ADEBD}" type="pres">
      <dgm:prSet presAssocID="{23175C79-795D-422D-853D-387C12263C0A}" presName="aNode" presStyleLbl="bgShp" presStyleIdx="0" presStyleCnt="4"/>
      <dgm:spPr/>
      <dgm:t>
        <a:bodyPr/>
        <a:lstStyle/>
        <a:p>
          <a:pPr rtl="1"/>
          <a:endParaRPr lang="he-IL"/>
        </a:p>
      </dgm:t>
    </dgm:pt>
    <dgm:pt modelId="{497B4A23-A1A6-42D8-871C-FF096809333F}" type="pres">
      <dgm:prSet presAssocID="{23175C79-795D-422D-853D-387C12263C0A}" presName="textNode" presStyleLbl="bgShp" presStyleIdx="0" presStyleCnt="4"/>
      <dgm:spPr/>
      <dgm:t>
        <a:bodyPr/>
        <a:lstStyle/>
        <a:p>
          <a:pPr rtl="1"/>
          <a:endParaRPr lang="he-IL"/>
        </a:p>
      </dgm:t>
    </dgm:pt>
    <dgm:pt modelId="{4097CBE4-58D1-4E02-81A3-B79313112A21}" type="pres">
      <dgm:prSet presAssocID="{23175C79-795D-422D-853D-387C12263C0A}" presName="compChildNode" presStyleCnt="0"/>
      <dgm:spPr/>
    </dgm:pt>
    <dgm:pt modelId="{621528D1-0C5A-4772-BBF2-48053B9D5D57}" type="pres">
      <dgm:prSet presAssocID="{23175C79-795D-422D-853D-387C12263C0A}" presName="theInnerList" presStyleCnt="0"/>
      <dgm:spPr/>
    </dgm:pt>
    <dgm:pt modelId="{28B83000-6ABC-464A-9AFF-22F32A7E8100}" type="pres">
      <dgm:prSet presAssocID="{F98D3152-A073-43DA-8400-0DB061C5759C}" presName="child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13706F-5EBD-4B07-B4DD-C3E8284738CA}" type="pres">
      <dgm:prSet presAssocID="{F98D3152-A073-43DA-8400-0DB061C5759C}" presName="aSpace2" presStyleCnt="0"/>
      <dgm:spPr/>
    </dgm:pt>
    <dgm:pt modelId="{B221E2A6-FCD9-466F-9FF0-E11E560188EB}" type="pres">
      <dgm:prSet presAssocID="{2AE6D0A0-12BB-4F2E-B838-6D586912BA18}" presName="child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D53C9E0-808B-40B1-8B5D-6B4411440887}" type="pres">
      <dgm:prSet presAssocID="{2AE6D0A0-12BB-4F2E-B838-6D586912BA18}" presName="aSpace2" presStyleCnt="0"/>
      <dgm:spPr/>
    </dgm:pt>
    <dgm:pt modelId="{C8EF80B6-147D-49B3-B2E0-B1D404540C5A}" type="pres">
      <dgm:prSet presAssocID="{B67ED1FB-04F3-4A33-9168-2C60FED6FA1D}" presName="child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18FD7B8-6926-4BFD-8D8B-6276EF6E62D3}" type="pres">
      <dgm:prSet presAssocID="{B67ED1FB-04F3-4A33-9168-2C60FED6FA1D}" presName="aSpace2" presStyleCnt="0"/>
      <dgm:spPr/>
    </dgm:pt>
    <dgm:pt modelId="{8CCB7A2F-086B-41F4-81AF-C0160670C276}" type="pres">
      <dgm:prSet presAssocID="{3F85C31C-03A4-476B-8C61-3A94DDF5B303}" presName="child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A2950D-42ED-4F63-9508-DF3C446DC739}" type="pres">
      <dgm:prSet presAssocID="{23175C79-795D-422D-853D-387C12263C0A}" presName="aSpace" presStyleCnt="0"/>
      <dgm:spPr/>
    </dgm:pt>
    <dgm:pt modelId="{536C30A9-340F-4332-9259-7FA98EEA3D4D}" type="pres">
      <dgm:prSet presAssocID="{5D97C2BD-5971-4628-869E-4AD3CB55E71D}" presName="compNode" presStyleCnt="0"/>
      <dgm:spPr/>
    </dgm:pt>
    <dgm:pt modelId="{E1365759-7498-44BA-8418-BAEE1886D663}" type="pres">
      <dgm:prSet presAssocID="{5D97C2BD-5971-4628-869E-4AD3CB55E71D}" presName="aNode" presStyleLbl="bgShp" presStyleIdx="1" presStyleCnt="4"/>
      <dgm:spPr/>
      <dgm:t>
        <a:bodyPr/>
        <a:lstStyle/>
        <a:p>
          <a:pPr rtl="1"/>
          <a:endParaRPr lang="he-IL"/>
        </a:p>
      </dgm:t>
    </dgm:pt>
    <dgm:pt modelId="{95DDB70E-6157-4007-BBED-E6B712C69DA4}" type="pres">
      <dgm:prSet presAssocID="{5D97C2BD-5971-4628-869E-4AD3CB55E71D}" presName="textNode" presStyleLbl="bgShp" presStyleIdx="1" presStyleCnt="4"/>
      <dgm:spPr/>
      <dgm:t>
        <a:bodyPr/>
        <a:lstStyle/>
        <a:p>
          <a:pPr rtl="1"/>
          <a:endParaRPr lang="he-IL"/>
        </a:p>
      </dgm:t>
    </dgm:pt>
    <dgm:pt modelId="{F9B64466-1290-4F6F-AF4D-BB5B705ACEDB}" type="pres">
      <dgm:prSet presAssocID="{5D97C2BD-5971-4628-869E-4AD3CB55E71D}" presName="compChildNode" presStyleCnt="0"/>
      <dgm:spPr/>
    </dgm:pt>
    <dgm:pt modelId="{C9F44ECB-6439-4B21-BDF9-0444D6455645}" type="pres">
      <dgm:prSet presAssocID="{5D97C2BD-5971-4628-869E-4AD3CB55E71D}" presName="theInnerList" presStyleCnt="0"/>
      <dgm:spPr/>
    </dgm:pt>
    <dgm:pt modelId="{8485C5AA-7AEC-43D2-BBF6-38AA3110F95E}" type="pres">
      <dgm:prSet presAssocID="{0018BA09-9E7A-41CD-8A41-B4D15C9ADDE3}" presName="child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73B364F-E5FC-4E0D-880B-A7E34454D955}" type="pres">
      <dgm:prSet presAssocID="{0018BA09-9E7A-41CD-8A41-B4D15C9ADDE3}" presName="aSpace2" presStyleCnt="0"/>
      <dgm:spPr/>
    </dgm:pt>
    <dgm:pt modelId="{B3698BC3-AD6B-4CBA-962E-971756229039}" type="pres">
      <dgm:prSet presAssocID="{0D44597A-9AC1-45AE-AD8F-D1595038729B}" presName="child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A1EB5E-D103-470C-9676-EE32B5A17E68}" type="pres">
      <dgm:prSet presAssocID="{0D44597A-9AC1-45AE-AD8F-D1595038729B}" presName="aSpace2" presStyleCnt="0"/>
      <dgm:spPr/>
    </dgm:pt>
    <dgm:pt modelId="{46EFA7C0-04E1-4C26-AE54-5ABFC78D9533}" type="pres">
      <dgm:prSet presAssocID="{F572E3C2-97A9-4881-BD91-499A6161C642}" presName="child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454EB8C-7BB7-4540-83B3-8D112783B798}" type="pres">
      <dgm:prSet presAssocID="{5D97C2BD-5971-4628-869E-4AD3CB55E71D}" presName="aSpace" presStyleCnt="0"/>
      <dgm:spPr/>
    </dgm:pt>
    <dgm:pt modelId="{1ABA4CFF-6CEC-496F-8607-9ED48260FD3A}" type="pres">
      <dgm:prSet presAssocID="{F35E8262-83DD-4E11-989D-582C77AC877A}" presName="compNode" presStyleCnt="0"/>
      <dgm:spPr/>
    </dgm:pt>
    <dgm:pt modelId="{FC3FC3D2-4C8D-4655-8E76-F2C2CEBB8CF8}" type="pres">
      <dgm:prSet presAssocID="{F35E8262-83DD-4E11-989D-582C77AC877A}" presName="aNode" presStyleLbl="bgShp" presStyleIdx="2" presStyleCnt="4"/>
      <dgm:spPr/>
      <dgm:t>
        <a:bodyPr/>
        <a:lstStyle/>
        <a:p>
          <a:pPr rtl="1"/>
          <a:endParaRPr lang="he-IL"/>
        </a:p>
      </dgm:t>
    </dgm:pt>
    <dgm:pt modelId="{E0C96129-BE42-4EB0-9E6D-6876B1AD3172}" type="pres">
      <dgm:prSet presAssocID="{F35E8262-83DD-4E11-989D-582C77AC877A}" presName="textNode" presStyleLbl="bgShp" presStyleIdx="2" presStyleCnt="4"/>
      <dgm:spPr/>
      <dgm:t>
        <a:bodyPr/>
        <a:lstStyle/>
        <a:p>
          <a:pPr rtl="1"/>
          <a:endParaRPr lang="he-IL"/>
        </a:p>
      </dgm:t>
    </dgm:pt>
    <dgm:pt modelId="{C1F4D4A6-08B5-4CB5-B8D4-FFE4050BE9C1}" type="pres">
      <dgm:prSet presAssocID="{F35E8262-83DD-4E11-989D-582C77AC877A}" presName="compChildNode" presStyleCnt="0"/>
      <dgm:spPr/>
    </dgm:pt>
    <dgm:pt modelId="{BE5F086F-530A-4F92-81BD-E2284CAA0AF1}" type="pres">
      <dgm:prSet presAssocID="{F35E8262-83DD-4E11-989D-582C77AC877A}" presName="theInnerList" presStyleCnt="0"/>
      <dgm:spPr/>
    </dgm:pt>
    <dgm:pt modelId="{01E362F2-002B-4C56-B897-C7A89FBD7F0B}" type="pres">
      <dgm:prSet presAssocID="{56078A33-05C0-47B4-88F2-70A9D2ED9A9A}" presName="child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6B605BE-1282-4578-9978-D70D9B7922AC}" type="pres">
      <dgm:prSet presAssocID="{56078A33-05C0-47B4-88F2-70A9D2ED9A9A}" presName="aSpace2" presStyleCnt="0"/>
      <dgm:spPr/>
    </dgm:pt>
    <dgm:pt modelId="{16B6BA42-B900-47D1-98C7-1F10D9AEEAA3}" type="pres">
      <dgm:prSet presAssocID="{DEC48BF5-B61D-41C1-B881-3B88932F9E15}" presName="child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A3986F-12EB-4C06-8BA4-22DF4B408EE4}" type="pres">
      <dgm:prSet presAssocID="{DEC48BF5-B61D-41C1-B881-3B88932F9E15}" presName="aSpace2" presStyleCnt="0"/>
      <dgm:spPr/>
    </dgm:pt>
    <dgm:pt modelId="{C043B0D5-BD0D-404F-B0F0-44B00FB440F4}" type="pres">
      <dgm:prSet presAssocID="{D9FE9A39-85C2-4AEA-B6EF-A8125AB9F418}" presName="child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038067-024A-47A6-AA1D-7621D4E161EF}" type="pres">
      <dgm:prSet presAssocID="{F35E8262-83DD-4E11-989D-582C77AC877A}" presName="aSpace" presStyleCnt="0"/>
      <dgm:spPr/>
    </dgm:pt>
    <dgm:pt modelId="{F5B05FDB-7F82-4D1D-ABF8-2CD508DFCCF3}" type="pres">
      <dgm:prSet presAssocID="{BC58456C-EB68-430B-9944-CAB7525A6F34}" presName="compNode" presStyleCnt="0"/>
      <dgm:spPr/>
    </dgm:pt>
    <dgm:pt modelId="{333B00CC-86FC-48A6-9BF8-B5F700874580}" type="pres">
      <dgm:prSet presAssocID="{BC58456C-EB68-430B-9944-CAB7525A6F34}" presName="aNode" presStyleLbl="bgShp" presStyleIdx="3" presStyleCnt="4"/>
      <dgm:spPr/>
      <dgm:t>
        <a:bodyPr/>
        <a:lstStyle/>
        <a:p>
          <a:pPr rtl="1"/>
          <a:endParaRPr lang="he-IL"/>
        </a:p>
      </dgm:t>
    </dgm:pt>
    <dgm:pt modelId="{55E12DA3-95D8-4DD1-9E71-002CA22F8143}" type="pres">
      <dgm:prSet presAssocID="{BC58456C-EB68-430B-9944-CAB7525A6F34}" presName="textNode" presStyleLbl="bgShp" presStyleIdx="3" presStyleCnt="4"/>
      <dgm:spPr/>
      <dgm:t>
        <a:bodyPr/>
        <a:lstStyle/>
        <a:p>
          <a:pPr rtl="1"/>
          <a:endParaRPr lang="he-IL"/>
        </a:p>
      </dgm:t>
    </dgm:pt>
    <dgm:pt modelId="{254C7735-166B-4C7B-B9AF-C3D60FC49D65}" type="pres">
      <dgm:prSet presAssocID="{BC58456C-EB68-430B-9944-CAB7525A6F34}" presName="compChildNode" presStyleCnt="0"/>
      <dgm:spPr/>
    </dgm:pt>
    <dgm:pt modelId="{3CBE405C-B34D-4AEE-AE81-A27455AF9E87}" type="pres">
      <dgm:prSet presAssocID="{BC58456C-EB68-430B-9944-CAB7525A6F34}" presName="theInnerList" presStyleCnt="0"/>
      <dgm:spPr/>
    </dgm:pt>
    <dgm:pt modelId="{56F705F5-476F-42D4-8BE1-572FA44E3AA5}" type="pres">
      <dgm:prSet presAssocID="{BF3747B4-D52D-48CD-83A3-0527BC3B1E61}" presName="child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3AD51AD-9025-4B52-A1E4-77C359EC9B39}" type="pres">
      <dgm:prSet presAssocID="{BF3747B4-D52D-48CD-83A3-0527BC3B1E61}" presName="aSpace2" presStyleCnt="0"/>
      <dgm:spPr/>
    </dgm:pt>
    <dgm:pt modelId="{72A0C8D1-49BF-4440-A272-E2071CCEA074}" type="pres">
      <dgm:prSet presAssocID="{205526EA-89CC-4046-A9A3-88998E349A36}" presName="child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8E87C5D-CB18-4FE2-AAAF-33E15E36A0F3}" type="pres">
      <dgm:prSet presAssocID="{205526EA-89CC-4046-A9A3-88998E349A36}" presName="aSpace2" presStyleCnt="0"/>
      <dgm:spPr/>
    </dgm:pt>
    <dgm:pt modelId="{86F55600-141D-4BFA-B72E-3A9C8196BF89}" type="pres">
      <dgm:prSet presAssocID="{1AA6CA31-C4A8-40A7-9BF7-7B6DC306BF5D}" presName="child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9C0A821-83DE-4F6A-9E23-DE08ACE0FE85}" type="presOf" srcId="{0018BA09-9E7A-41CD-8A41-B4D15C9ADDE3}" destId="{8485C5AA-7AEC-43D2-BBF6-38AA3110F95E}" srcOrd="0" destOrd="0" presId="urn:microsoft.com/office/officeart/2005/8/layout/lProcess2"/>
    <dgm:cxn modelId="{1C5FF57C-AFB1-4E12-BC02-0C0FA5A04ED0}" type="presOf" srcId="{5D97C2BD-5971-4628-869E-4AD3CB55E71D}" destId="{E1365759-7498-44BA-8418-BAEE1886D663}" srcOrd="0" destOrd="0" presId="urn:microsoft.com/office/officeart/2005/8/layout/lProcess2"/>
    <dgm:cxn modelId="{51DE8906-FF69-4F10-953B-D40D74F70145}" type="presOf" srcId="{3F85C31C-03A4-476B-8C61-3A94DDF5B303}" destId="{8CCB7A2F-086B-41F4-81AF-C0160670C276}" srcOrd="0" destOrd="0" presId="urn:microsoft.com/office/officeart/2005/8/layout/lProcess2"/>
    <dgm:cxn modelId="{0913A020-1AD5-465D-A333-FC6BCF98C5D0}" type="presOf" srcId="{BC58456C-EB68-430B-9944-CAB7525A6F34}" destId="{55E12DA3-95D8-4DD1-9E71-002CA22F8143}" srcOrd="1" destOrd="0" presId="urn:microsoft.com/office/officeart/2005/8/layout/lProcess2"/>
    <dgm:cxn modelId="{559EC492-A0E9-4403-B29F-D672B7B983F2}" type="presOf" srcId="{BF3747B4-D52D-48CD-83A3-0527BC3B1E61}" destId="{56F705F5-476F-42D4-8BE1-572FA44E3AA5}" srcOrd="0" destOrd="0" presId="urn:microsoft.com/office/officeart/2005/8/layout/lProcess2"/>
    <dgm:cxn modelId="{5F443B5A-9654-409C-B7AA-46DDF2FFD351}" type="presOf" srcId="{F35E8262-83DD-4E11-989D-582C77AC877A}" destId="{FC3FC3D2-4C8D-4655-8E76-F2C2CEBB8CF8}" srcOrd="0" destOrd="0" presId="urn:microsoft.com/office/officeart/2005/8/layout/lProcess2"/>
    <dgm:cxn modelId="{7EDA61F6-D5F2-4D00-A287-67F8D56A054B}" srcId="{CE006947-96CE-4F0B-B33D-6693889D0C08}" destId="{F35E8262-83DD-4E11-989D-582C77AC877A}" srcOrd="2" destOrd="0" parTransId="{7B84C69B-3519-4AEC-A4D0-887D8719CD8F}" sibTransId="{105945A0-AEB4-40FF-8D28-9053D09E427D}"/>
    <dgm:cxn modelId="{3B928ABB-9DBC-4256-8BBE-7E0698B760D6}" srcId="{5D97C2BD-5971-4628-869E-4AD3CB55E71D}" destId="{F572E3C2-97A9-4881-BD91-499A6161C642}" srcOrd="2" destOrd="0" parTransId="{6D5045B7-8ABF-43F8-A138-97FF7E9C5856}" sibTransId="{B76B0697-479E-4490-AC54-17CC4B7670B0}"/>
    <dgm:cxn modelId="{22038AA5-D908-4239-BACE-4618A8AE3D5C}" srcId="{BC58456C-EB68-430B-9944-CAB7525A6F34}" destId="{1AA6CA31-C4A8-40A7-9BF7-7B6DC306BF5D}" srcOrd="2" destOrd="0" parTransId="{8FDBD32F-70B8-4C0A-91C7-0CA8AC6F1521}" sibTransId="{09AA24AD-E72C-4D83-8BF0-ECABCF1C0BFD}"/>
    <dgm:cxn modelId="{5EB18951-5B44-4C25-B5E8-E3D3806C5796}" type="presOf" srcId="{D9FE9A39-85C2-4AEA-B6EF-A8125AB9F418}" destId="{C043B0D5-BD0D-404F-B0F0-44B00FB440F4}" srcOrd="0" destOrd="0" presId="urn:microsoft.com/office/officeart/2005/8/layout/lProcess2"/>
    <dgm:cxn modelId="{4CC65669-856F-4034-8F8C-A078D396D734}" type="presOf" srcId="{F572E3C2-97A9-4881-BD91-499A6161C642}" destId="{46EFA7C0-04E1-4C26-AE54-5ABFC78D9533}" srcOrd="0" destOrd="0" presId="urn:microsoft.com/office/officeart/2005/8/layout/lProcess2"/>
    <dgm:cxn modelId="{814763C2-54BF-46B8-B15A-98F16A4ECD81}" srcId="{23175C79-795D-422D-853D-387C12263C0A}" destId="{3F85C31C-03A4-476B-8C61-3A94DDF5B303}" srcOrd="3" destOrd="0" parTransId="{40416FCB-04CE-4825-A5FE-19024F649A09}" sibTransId="{07F0A62B-1D9E-4AC6-AC3E-614980BFF740}"/>
    <dgm:cxn modelId="{FAA98073-C975-4BB9-9500-2F7E6908256F}" srcId="{23175C79-795D-422D-853D-387C12263C0A}" destId="{B67ED1FB-04F3-4A33-9168-2C60FED6FA1D}" srcOrd="2" destOrd="0" parTransId="{062421C4-AF83-4779-9479-C6CB43F4F810}" sibTransId="{57A46B78-5118-4C51-8427-E980C39FD525}"/>
    <dgm:cxn modelId="{E1677B98-41DC-4FBF-AD79-132BE7CD4A53}" type="presOf" srcId="{F98D3152-A073-43DA-8400-0DB061C5759C}" destId="{28B83000-6ABC-464A-9AFF-22F32A7E8100}" srcOrd="0" destOrd="0" presId="urn:microsoft.com/office/officeart/2005/8/layout/lProcess2"/>
    <dgm:cxn modelId="{87AB8BE5-36E5-4252-905C-742A924769B2}" type="presOf" srcId="{F35E8262-83DD-4E11-989D-582C77AC877A}" destId="{E0C96129-BE42-4EB0-9E6D-6876B1AD3172}" srcOrd="1" destOrd="0" presId="urn:microsoft.com/office/officeart/2005/8/layout/lProcess2"/>
    <dgm:cxn modelId="{F6AF1FD1-17F2-4211-A573-52B9F917220C}" srcId="{CE006947-96CE-4F0B-B33D-6693889D0C08}" destId="{5D97C2BD-5971-4628-869E-4AD3CB55E71D}" srcOrd="1" destOrd="0" parTransId="{563A5AF0-CAC6-4140-BF9E-0C4252A4C317}" sibTransId="{66E0A07A-B5D7-4340-BD93-E49DD1C0359D}"/>
    <dgm:cxn modelId="{EC2950D4-3402-4147-A106-9BB7646BF662}" srcId="{F35E8262-83DD-4E11-989D-582C77AC877A}" destId="{DEC48BF5-B61D-41C1-B881-3B88932F9E15}" srcOrd="1" destOrd="0" parTransId="{DF712461-A60B-48FC-A598-D7761FF72F8C}" sibTransId="{B92E8887-809A-42C0-97BB-5748A8014CB6}"/>
    <dgm:cxn modelId="{94834551-F0DE-4258-B3BC-E1129C20EAE8}" type="presOf" srcId="{5D97C2BD-5971-4628-869E-4AD3CB55E71D}" destId="{95DDB70E-6157-4007-BBED-E6B712C69DA4}" srcOrd="1" destOrd="0" presId="urn:microsoft.com/office/officeart/2005/8/layout/lProcess2"/>
    <dgm:cxn modelId="{B5D5C5E5-7354-4B74-9B44-EB9F014A5528}" type="presOf" srcId="{23175C79-795D-422D-853D-387C12263C0A}" destId="{497B4A23-A1A6-42D8-871C-FF096809333F}" srcOrd="1" destOrd="0" presId="urn:microsoft.com/office/officeart/2005/8/layout/lProcess2"/>
    <dgm:cxn modelId="{B1D78E96-F7D6-4E39-BC08-F016D78AC4C2}" srcId="{F35E8262-83DD-4E11-989D-582C77AC877A}" destId="{56078A33-05C0-47B4-88F2-70A9D2ED9A9A}" srcOrd="0" destOrd="0" parTransId="{1E65C29E-C2EB-4A87-B522-8F1B91E75D10}" sibTransId="{107B054C-DDDF-466D-B73F-48FF0CB8FD59}"/>
    <dgm:cxn modelId="{D168CF4D-9A31-410B-8992-5F2A9949CB9B}" srcId="{BC58456C-EB68-430B-9944-CAB7525A6F34}" destId="{205526EA-89CC-4046-A9A3-88998E349A36}" srcOrd="1" destOrd="0" parTransId="{08BD233E-3637-4F8C-A2C9-6D39B0154D9F}" sibTransId="{F9F1160D-03FC-4964-A701-ABF6533CC1FB}"/>
    <dgm:cxn modelId="{440A6641-EA1A-4612-B3B8-549F4367337A}" srcId="{CE006947-96CE-4F0B-B33D-6693889D0C08}" destId="{BC58456C-EB68-430B-9944-CAB7525A6F34}" srcOrd="3" destOrd="0" parTransId="{DCBD9204-36CA-4E57-95D1-96D3F4BE77CF}" sibTransId="{75387693-6123-453E-B9B0-46171905240A}"/>
    <dgm:cxn modelId="{C4325013-4A92-49FB-B4C8-FA9B9A7148A6}" type="presOf" srcId="{BC58456C-EB68-430B-9944-CAB7525A6F34}" destId="{333B00CC-86FC-48A6-9BF8-B5F700874580}" srcOrd="0" destOrd="0" presId="urn:microsoft.com/office/officeart/2005/8/layout/lProcess2"/>
    <dgm:cxn modelId="{72CB88AF-B913-4A58-8B76-5ACE5910CDBB}" srcId="{BC58456C-EB68-430B-9944-CAB7525A6F34}" destId="{BF3747B4-D52D-48CD-83A3-0527BC3B1E61}" srcOrd="0" destOrd="0" parTransId="{FBEA971F-5295-45FA-ACC6-30ADCA17C6E6}" sibTransId="{7B6AF50E-B300-48E6-A8AD-6FE466E71AE0}"/>
    <dgm:cxn modelId="{5699CAA6-30D3-41E3-8E3C-C06374D0115F}" type="presOf" srcId="{1AA6CA31-C4A8-40A7-9BF7-7B6DC306BF5D}" destId="{86F55600-141D-4BFA-B72E-3A9C8196BF89}" srcOrd="0" destOrd="0" presId="urn:microsoft.com/office/officeart/2005/8/layout/lProcess2"/>
    <dgm:cxn modelId="{B07EC042-BD5B-48E8-BD56-EE8EF7DD063B}" type="presOf" srcId="{0D44597A-9AC1-45AE-AD8F-D1595038729B}" destId="{B3698BC3-AD6B-4CBA-962E-971756229039}" srcOrd="0" destOrd="0" presId="urn:microsoft.com/office/officeart/2005/8/layout/lProcess2"/>
    <dgm:cxn modelId="{0DE55897-056E-4EF1-B85A-A282B01F673A}" type="presOf" srcId="{56078A33-05C0-47B4-88F2-70A9D2ED9A9A}" destId="{01E362F2-002B-4C56-B897-C7A89FBD7F0B}" srcOrd="0" destOrd="0" presId="urn:microsoft.com/office/officeart/2005/8/layout/lProcess2"/>
    <dgm:cxn modelId="{11BC99EB-3620-4953-A4F8-A4EC356353AD}" type="presOf" srcId="{DEC48BF5-B61D-41C1-B881-3B88932F9E15}" destId="{16B6BA42-B900-47D1-98C7-1F10D9AEEAA3}" srcOrd="0" destOrd="0" presId="urn:microsoft.com/office/officeart/2005/8/layout/lProcess2"/>
    <dgm:cxn modelId="{FE5B2DF8-60E5-4393-8F6A-118DD8C13E6D}" srcId="{23175C79-795D-422D-853D-387C12263C0A}" destId="{F98D3152-A073-43DA-8400-0DB061C5759C}" srcOrd="0" destOrd="0" parTransId="{A5F5E8F0-D1CB-4534-8EF3-E372307E2625}" sibTransId="{4DACFC1D-4307-4A12-B266-767F0E5278C1}"/>
    <dgm:cxn modelId="{BA872F0D-68E5-45EE-91F7-5A768734E9CA}" srcId="{CE006947-96CE-4F0B-B33D-6693889D0C08}" destId="{23175C79-795D-422D-853D-387C12263C0A}" srcOrd="0" destOrd="0" parTransId="{AFCBCD65-CD92-404B-8D20-F1DDCEB872DA}" sibTransId="{AF14F8F5-0F29-40DF-B71B-340F5AB723E7}"/>
    <dgm:cxn modelId="{13ED7410-63FE-42A5-811A-21B0F4778B5E}" type="presOf" srcId="{2AE6D0A0-12BB-4F2E-B838-6D586912BA18}" destId="{B221E2A6-FCD9-466F-9FF0-E11E560188EB}" srcOrd="0" destOrd="0" presId="urn:microsoft.com/office/officeart/2005/8/layout/lProcess2"/>
    <dgm:cxn modelId="{06AF6613-1470-41E2-B725-AAB01D62F6E8}" type="presOf" srcId="{205526EA-89CC-4046-A9A3-88998E349A36}" destId="{72A0C8D1-49BF-4440-A272-E2071CCEA074}" srcOrd="0" destOrd="0" presId="urn:microsoft.com/office/officeart/2005/8/layout/lProcess2"/>
    <dgm:cxn modelId="{7ED14D12-16CE-4189-A0DB-66B62FED6272}" type="presOf" srcId="{23175C79-795D-422D-853D-387C12263C0A}" destId="{4F10F724-6CB1-4DC3-BADD-EB2F381ADEBD}" srcOrd="0" destOrd="0" presId="urn:microsoft.com/office/officeart/2005/8/layout/lProcess2"/>
    <dgm:cxn modelId="{22914D0D-CCC7-4275-80C4-FB1988D7CBAD}" srcId="{5D97C2BD-5971-4628-869E-4AD3CB55E71D}" destId="{0018BA09-9E7A-41CD-8A41-B4D15C9ADDE3}" srcOrd="0" destOrd="0" parTransId="{4A318302-A4DF-459C-ADD0-E96CFC72521A}" sibTransId="{75C86590-B782-47C2-8D84-C5727B2F1DCC}"/>
    <dgm:cxn modelId="{3012DB92-326E-4C16-BA04-199BF2ED69FD}" srcId="{5D97C2BD-5971-4628-869E-4AD3CB55E71D}" destId="{0D44597A-9AC1-45AE-AD8F-D1595038729B}" srcOrd="1" destOrd="0" parTransId="{B5A401DE-EB51-4522-B51F-E7C4F75ED20D}" sibTransId="{5A2C129B-73E2-4B13-A1E9-C2AB510C1DE4}"/>
    <dgm:cxn modelId="{4BBABA3F-C173-491A-A14F-5CE23D1D0FE9}" type="presOf" srcId="{CE006947-96CE-4F0B-B33D-6693889D0C08}" destId="{B20F64FC-BF38-48B1-BCDE-5249B47A86F7}" srcOrd="0" destOrd="0" presId="urn:microsoft.com/office/officeart/2005/8/layout/lProcess2"/>
    <dgm:cxn modelId="{9B3281EE-27DD-4179-B405-4A8912926863}" type="presOf" srcId="{B67ED1FB-04F3-4A33-9168-2C60FED6FA1D}" destId="{C8EF80B6-147D-49B3-B2E0-B1D404540C5A}" srcOrd="0" destOrd="0" presId="urn:microsoft.com/office/officeart/2005/8/layout/lProcess2"/>
    <dgm:cxn modelId="{2397F34F-1F58-4C16-886E-9EE5F766C3A4}" srcId="{23175C79-795D-422D-853D-387C12263C0A}" destId="{2AE6D0A0-12BB-4F2E-B838-6D586912BA18}" srcOrd="1" destOrd="0" parTransId="{AF13436C-4D71-42A6-BE9C-4C82A5DEB60F}" sibTransId="{DBAD47A5-AF93-4B21-AC4F-A05004CBC0CE}"/>
    <dgm:cxn modelId="{42F3888B-793F-4ED5-A3E1-EA91B3FA572F}" srcId="{F35E8262-83DD-4E11-989D-582C77AC877A}" destId="{D9FE9A39-85C2-4AEA-B6EF-A8125AB9F418}" srcOrd="2" destOrd="0" parTransId="{1DF2F871-F59F-45CA-AE91-71E74F5B3D59}" sibTransId="{8A381A6A-CFAE-41AC-913C-0F0BE4E65175}"/>
    <dgm:cxn modelId="{C860ED7C-7EF3-4C9A-AB38-CFB37212F24F}" type="presParOf" srcId="{B20F64FC-BF38-48B1-BCDE-5249B47A86F7}" destId="{525344AC-048E-4285-BD5A-3BBA8310593A}" srcOrd="0" destOrd="0" presId="urn:microsoft.com/office/officeart/2005/8/layout/lProcess2"/>
    <dgm:cxn modelId="{1DA6A1F8-3DB1-4B56-8997-C8CD97D9639D}" type="presParOf" srcId="{525344AC-048E-4285-BD5A-3BBA8310593A}" destId="{4F10F724-6CB1-4DC3-BADD-EB2F381ADEBD}" srcOrd="0" destOrd="0" presId="urn:microsoft.com/office/officeart/2005/8/layout/lProcess2"/>
    <dgm:cxn modelId="{17E18566-CD5A-4411-98D9-3613B37B1BC5}" type="presParOf" srcId="{525344AC-048E-4285-BD5A-3BBA8310593A}" destId="{497B4A23-A1A6-42D8-871C-FF096809333F}" srcOrd="1" destOrd="0" presId="urn:microsoft.com/office/officeart/2005/8/layout/lProcess2"/>
    <dgm:cxn modelId="{ABD451E1-BA5C-42B4-ADFC-D2D9AA6D20CA}" type="presParOf" srcId="{525344AC-048E-4285-BD5A-3BBA8310593A}" destId="{4097CBE4-58D1-4E02-81A3-B79313112A21}" srcOrd="2" destOrd="0" presId="urn:microsoft.com/office/officeart/2005/8/layout/lProcess2"/>
    <dgm:cxn modelId="{3492D17C-66FD-4EB0-889B-AA7CCC8EF374}" type="presParOf" srcId="{4097CBE4-58D1-4E02-81A3-B79313112A21}" destId="{621528D1-0C5A-4772-BBF2-48053B9D5D57}" srcOrd="0" destOrd="0" presId="urn:microsoft.com/office/officeart/2005/8/layout/lProcess2"/>
    <dgm:cxn modelId="{C638310B-7225-4DDC-BB0D-34A26F5EAA25}" type="presParOf" srcId="{621528D1-0C5A-4772-BBF2-48053B9D5D57}" destId="{28B83000-6ABC-464A-9AFF-22F32A7E8100}" srcOrd="0" destOrd="0" presId="urn:microsoft.com/office/officeart/2005/8/layout/lProcess2"/>
    <dgm:cxn modelId="{FAC16FC2-EBD4-4086-8623-83259A1F82FD}" type="presParOf" srcId="{621528D1-0C5A-4772-BBF2-48053B9D5D57}" destId="{8513706F-5EBD-4B07-B4DD-C3E8284738CA}" srcOrd="1" destOrd="0" presId="urn:microsoft.com/office/officeart/2005/8/layout/lProcess2"/>
    <dgm:cxn modelId="{F36E0319-276A-439B-9699-97405F714CB0}" type="presParOf" srcId="{621528D1-0C5A-4772-BBF2-48053B9D5D57}" destId="{B221E2A6-FCD9-466F-9FF0-E11E560188EB}" srcOrd="2" destOrd="0" presId="urn:microsoft.com/office/officeart/2005/8/layout/lProcess2"/>
    <dgm:cxn modelId="{91EB0B74-D944-4DC3-9C83-7EDCCAC70104}" type="presParOf" srcId="{621528D1-0C5A-4772-BBF2-48053B9D5D57}" destId="{FD53C9E0-808B-40B1-8B5D-6B4411440887}" srcOrd="3" destOrd="0" presId="urn:microsoft.com/office/officeart/2005/8/layout/lProcess2"/>
    <dgm:cxn modelId="{4D9965E8-26DD-45E9-A931-DDE6767ECBCE}" type="presParOf" srcId="{621528D1-0C5A-4772-BBF2-48053B9D5D57}" destId="{C8EF80B6-147D-49B3-B2E0-B1D404540C5A}" srcOrd="4" destOrd="0" presId="urn:microsoft.com/office/officeart/2005/8/layout/lProcess2"/>
    <dgm:cxn modelId="{5E33DA3C-4916-41B9-95C4-B252C7514ECD}" type="presParOf" srcId="{621528D1-0C5A-4772-BBF2-48053B9D5D57}" destId="{F18FD7B8-6926-4BFD-8D8B-6276EF6E62D3}" srcOrd="5" destOrd="0" presId="urn:microsoft.com/office/officeart/2005/8/layout/lProcess2"/>
    <dgm:cxn modelId="{69737F92-17EC-4F76-A14D-9125A0F7FF4C}" type="presParOf" srcId="{621528D1-0C5A-4772-BBF2-48053B9D5D57}" destId="{8CCB7A2F-086B-41F4-81AF-C0160670C276}" srcOrd="6" destOrd="0" presId="urn:microsoft.com/office/officeart/2005/8/layout/lProcess2"/>
    <dgm:cxn modelId="{E02F0630-7A60-4AAC-8645-71465E3C8F4E}" type="presParOf" srcId="{B20F64FC-BF38-48B1-BCDE-5249B47A86F7}" destId="{EBA2950D-42ED-4F63-9508-DF3C446DC739}" srcOrd="1" destOrd="0" presId="urn:microsoft.com/office/officeart/2005/8/layout/lProcess2"/>
    <dgm:cxn modelId="{2A18137E-D762-4412-931E-57A58F41B4B1}" type="presParOf" srcId="{B20F64FC-BF38-48B1-BCDE-5249B47A86F7}" destId="{536C30A9-340F-4332-9259-7FA98EEA3D4D}" srcOrd="2" destOrd="0" presId="urn:microsoft.com/office/officeart/2005/8/layout/lProcess2"/>
    <dgm:cxn modelId="{8B1B77C0-FF98-42BE-AD01-3884E4E5736F}" type="presParOf" srcId="{536C30A9-340F-4332-9259-7FA98EEA3D4D}" destId="{E1365759-7498-44BA-8418-BAEE1886D663}" srcOrd="0" destOrd="0" presId="urn:microsoft.com/office/officeart/2005/8/layout/lProcess2"/>
    <dgm:cxn modelId="{5130893D-DD7E-42C6-877E-CF536BA1B047}" type="presParOf" srcId="{536C30A9-340F-4332-9259-7FA98EEA3D4D}" destId="{95DDB70E-6157-4007-BBED-E6B712C69DA4}" srcOrd="1" destOrd="0" presId="urn:microsoft.com/office/officeart/2005/8/layout/lProcess2"/>
    <dgm:cxn modelId="{C14F21A2-E9B7-4732-8B82-F73C287B84DD}" type="presParOf" srcId="{536C30A9-340F-4332-9259-7FA98EEA3D4D}" destId="{F9B64466-1290-4F6F-AF4D-BB5B705ACEDB}" srcOrd="2" destOrd="0" presId="urn:microsoft.com/office/officeart/2005/8/layout/lProcess2"/>
    <dgm:cxn modelId="{91B5D7EB-9EF7-4F31-A821-CF8356B0AC55}" type="presParOf" srcId="{F9B64466-1290-4F6F-AF4D-BB5B705ACEDB}" destId="{C9F44ECB-6439-4B21-BDF9-0444D6455645}" srcOrd="0" destOrd="0" presId="urn:microsoft.com/office/officeart/2005/8/layout/lProcess2"/>
    <dgm:cxn modelId="{01282D36-3E46-4EB6-B652-C71E935E8DDD}" type="presParOf" srcId="{C9F44ECB-6439-4B21-BDF9-0444D6455645}" destId="{8485C5AA-7AEC-43D2-BBF6-38AA3110F95E}" srcOrd="0" destOrd="0" presId="urn:microsoft.com/office/officeart/2005/8/layout/lProcess2"/>
    <dgm:cxn modelId="{9CF8888E-E5D4-4894-B388-06A0697A4EC1}" type="presParOf" srcId="{C9F44ECB-6439-4B21-BDF9-0444D6455645}" destId="{A73B364F-E5FC-4E0D-880B-A7E34454D955}" srcOrd="1" destOrd="0" presId="urn:microsoft.com/office/officeart/2005/8/layout/lProcess2"/>
    <dgm:cxn modelId="{96CE34C1-4F5E-4B72-B6CD-00FC9DBD1594}" type="presParOf" srcId="{C9F44ECB-6439-4B21-BDF9-0444D6455645}" destId="{B3698BC3-AD6B-4CBA-962E-971756229039}" srcOrd="2" destOrd="0" presId="urn:microsoft.com/office/officeart/2005/8/layout/lProcess2"/>
    <dgm:cxn modelId="{C94E5A76-2233-496B-B0A0-D18B358FB868}" type="presParOf" srcId="{C9F44ECB-6439-4B21-BDF9-0444D6455645}" destId="{3DA1EB5E-D103-470C-9676-EE32B5A17E68}" srcOrd="3" destOrd="0" presId="urn:microsoft.com/office/officeart/2005/8/layout/lProcess2"/>
    <dgm:cxn modelId="{A78C1249-5A0A-4513-9599-B2639C525584}" type="presParOf" srcId="{C9F44ECB-6439-4B21-BDF9-0444D6455645}" destId="{46EFA7C0-04E1-4C26-AE54-5ABFC78D9533}" srcOrd="4" destOrd="0" presId="urn:microsoft.com/office/officeart/2005/8/layout/lProcess2"/>
    <dgm:cxn modelId="{354635F1-156A-46C0-B755-13D601E75C3A}" type="presParOf" srcId="{B20F64FC-BF38-48B1-BCDE-5249B47A86F7}" destId="{D454EB8C-7BB7-4540-83B3-8D112783B798}" srcOrd="3" destOrd="0" presId="urn:microsoft.com/office/officeart/2005/8/layout/lProcess2"/>
    <dgm:cxn modelId="{B7B6DACF-1E88-4CB9-962A-8CB26D9F2806}" type="presParOf" srcId="{B20F64FC-BF38-48B1-BCDE-5249B47A86F7}" destId="{1ABA4CFF-6CEC-496F-8607-9ED48260FD3A}" srcOrd="4" destOrd="0" presId="urn:microsoft.com/office/officeart/2005/8/layout/lProcess2"/>
    <dgm:cxn modelId="{7186B2CC-419E-4D8D-ADB1-1B70A55A479A}" type="presParOf" srcId="{1ABA4CFF-6CEC-496F-8607-9ED48260FD3A}" destId="{FC3FC3D2-4C8D-4655-8E76-F2C2CEBB8CF8}" srcOrd="0" destOrd="0" presId="urn:microsoft.com/office/officeart/2005/8/layout/lProcess2"/>
    <dgm:cxn modelId="{60DF99C0-9072-4579-8C7D-7C20FAC5148C}" type="presParOf" srcId="{1ABA4CFF-6CEC-496F-8607-9ED48260FD3A}" destId="{E0C96129-BE42-4EB0-9E6D-6876B1AD3172}" srcOrd="1" destOrd="0" presId="urn:microsoft.com/office/officeart/2005/8/layout/lProcess2"/>
    <dgm:cxn modelId="{C4E661BA-A39F-434D-804E-B2AF79225F49}" type="presParOf" srcId="{1ABA4CFF-6CEC-496F-8607-9ED48260FD3A}" destId="{C1F4D4A6-08B5-4CB5-B8D4-FFE4050BE9C1}" srcOrd="2" destOrd="0" presId="urn:microsoft.com/office/officeart/2005/8/layout/lProcess2"/>
    <dgm:cxn modelId="{474B1F64-51A1-40F7-B115-DAC400C040A2}" type="presParOf" srcId="{C1F4D4A6-08B5-4CB5-B8D4-FFE4050BE9C1}" destId="{BE5F086F-530A-4F92-81BD-E2284CAA0AF1}" srcOrd="0" destOrd="0" presId="urn:microsoft.com/office/officeart/2005/8/layout/lProcess2"/>
    <dgm:cxn modelId="{54F09D30-1690-4C60-831D-7F6EE948CE5B}" type="presParOf" srcId="{BE5F086F-530A-4F92-81BD-E2284CAA0AF1}" destId="{01E362F2-002B-4C56-B897-C7A89FBD7F0B}" srcOrd="0" destOrd="0" presId="urn:microsoft.com/office/officeart/2005/8/layout/lProcess2"/>
    <dgm:cxn modelId="{DBC8C43F-23D4-4335-A076-E2651467243E}" type="presParOf" srcId="{BE5F086F-530A-4F92-81BD-E2284CAA0AF1}" destId="{C6B605BE-1282-4578-9978-D70D9B7922AC}" srcOrd="1" destOrd="0" presId="urn:microsoft.com/office/officeart/2005/8/layout/lProcess2"/>
    <dgm:cxn modelId="{670025DF-7397-4188-8D45-8490C09F66C2}" type="presParOf" srcId="{BE5F086F-530A-4F92-81BD-E2284CAA0AF1}" destId="{16B6BA42-B900-47D1-98C7-1F10D9AEEAA3}" srcOrd="2" destOrd="0" presId="urn:microsoft.com/office/officeart/2005/8/layout/lProcess2"/>
    <dgm:cxn modelId="{7BDCC541-06B8-41C3-A7B5-A276093B6B58}" type="presParOf" srcId="{BE5F086F-530A-4F92-81BD-E2284CAA0AF1}" destId="{10A3986F-12EB-4C06-8BA4-22DF4B408EE4}" srcOrd="3" destOrd="0" presId="urn:microsoft.com/office/officeart/2005/8/layout/lProcess2"/>
    <dgm:cxn modelId="{B3701A62-231A-49FB-A7E2-ABF58155F8F1}" type="presParOf" srcId="{BE5F086F-530A-4F92-81BD-E2284CAA0AF1}" destId="{C043B0D5-BD0D-404F-B0F0-44B00FB440F4}" srcOrd="4" destOrd="0" presId="urn:microsoft.com/office/officeart/2005/8/layout/lProcess2"/>
    <dgm:cxn modelId="{55D00A9E-A228-4886-8F7A-078A147FA162}" type="presParOf" srcId="{B20F64FC-BF38-48B1-BCDE-5249B47A86F7}" destId="{F7038067-024A-47A6-AA1D-7621D4E161EF}" srcOrd="5" destOrd="0" presId="urn:microsoft.com/office/officeart/2005/8/layout/lProcess2"/>
    <dgm:cxn modelId="{597C1C5A-D257-48D5-A150-127AE5464251}" type="presParOf" srcId="{B20F64FC-BF38-48B1-BCDE-5249B47A86F7}" destId="{F5B05FDB-7F82-4D1D-ABF8-2CD508DFCCF3}" srcOrd="6" destOrd="0" presId="urn:microsoft.com/office/officeart/2005/8/layout/lProcess2"/>
    <dgm:cxn modelId="{1C271AF5-8FCB-4B86-9E58-E16E5A5A88AA}" type="presParOf" srcId="{F5B05FDB-7F82-4D1D-ABF8-2CD508DFCCF3}" destId="{333B00CC-86FC-48A6-9BF8-B5F700874580}" srcOrd="0" destOrd="0" presId="urn:microsoft.com/office/officeart/2005/8/layout/lProcess2"/>
    <dgm:cxn modelId="{4F075E34-8795-42F6-B86F-C1DDD75EAC8A}" type="presParOf" srcId="{F5B05FDB-7F82-4D1D-ABF8-2CD508DFCCF3}" destId="{55E12DA3-95D8-4DD1-9E71-002CA22F8143}" srcOrd="1" destOrd="0" presId="urn:microsoft.com/office/officeart/2005/8/layout/lProcess2"/>
    <dgm:cxn modelId="{B32D4BC1-63E4-41BF-B87B-F764B6C167EF}" type="presParOf" srcId="{F5B05FDB-7F82-4D1D-ABF8-2CD508DFCCF3}" destId="{254C7735-166B-4C7B-B9AF-C3D60FC49D65}" srcOrd="2" destOrd="0" presId="urn:microsoft.com/office/officeart/2005/8/layout/lProcess2"/>
    <dgm:cxn modelId="{B75E5E95-B9D3-4E90-8756-CDCE78643D91}" type="presParOf" srcId="{254C7735-166B-4C7B-B9AF-C3D60FC49D65}" destId="{3CBE405C-B34D-4AEE-AE81-A27455AF9E87}" srcOrd="0" destOrd="0" presId="urn:microsoft.com/office/officeart/2005/8/layout/lProcess2"/>
    <dgm:cxn modelId="{86531C31-896D-4DA2-AFE0-701D6B8B8F94}" type="presParOf" srcId="{3CBE405C-B34D-4AEE-AE81-A27455AF9E87}" destId="{56F705F5-476F-42D4-8BE1-572FA44E3AA5}" srcOrd="0" destOrd="0" presId="urn:microsoft.com/office/officeart/2005/8/layout/lProcess2"/>
    <dgm:cxn modelId="{D90F673D-5688-46B0-930A-623101D07FFD}" type="presParOf" srcId="{3CBE405C-B34D-4AEE-AE81-A27455AF9E87}" destId="{D3AD51AD-9025-4B52-A1E4-77C359EC9B39}" srcOrd="1" destOrd="0" presId="urn:microsoft.com/office/officeart/2005/8/layout/lProcess2"/>
    <dgm:cxn modelId="{FE736308-0FC2-415E-A44D-9E909C510606}" type="presParOf" srcId="{3CBE405C-B34D-4AEE-AE81-A27455AF9E87}" destId="{72A0C8D1-49BF-4440-A272-E2071CCEA074}" srcOrd="2" destOrd="0" presId="urn:microsoft.com/office/officeart/2005/8/layout/lProcess2"/>
    <dgm:cxn modelId="{A479B601-4D8E-4A44-862B-1770EC45DAC4}" type="presParOf" srcId="{3CBE405C-B34D-4AEE-AE81-A27455AF9E87}" destId="{48E87C5D-CB18-4FE2-AAAF-33E15E36A0F3}" srcOrd="3" destOrd="0" presId="urn:microsoft.com/office/officeart/2005/8/layout/lProcess2"/>
    <dgm:cxn modelId="{1822CA17-876B-46A9-99C2-D9F241BA5D01}" type="presParOf" srcId="{3CBE405C-B34D-4AEE-AE81-A27455AF9E87}" destId="{86F55600-141D-4BFA-B72E-3A9C8196BF8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CAAD3A-D5AA-4AEB-904F-E6818AC2A9EA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C7D6C10A-0CE8-42EA-ADE4-2639BABC4784}">
      <dgm:prSet phldrT="[טקסט]"/>
      <dgm:spPr/>
      <dgm:t>
        <a:bodyPr/>
        <a:lstStyle/>
        <a:p>
          <a:pPr rtl="1"/>
          <a:r>
            <a:rPr lang="he-IL" dirty="0" smtClean="0"/>
            <a:t>רכב</a:t>
          </a:r>
          <a:endParaRPr lang="he-IL" dirty="0"/>
        </a:p>
      </dgm:t>
    </dgm:pt>
    <dgm:pt modelId="{016C4963-A491-421A-9A8F-28B8570A65EE}" type="parTrans" cxnId="{09FA9965-273B-4853-BA96-AE25AF0B50D8}">
      <dgm:prSet/>
      <dgm:spPr/>
      <dgm:t>
        <a:bodyPr/>
        <a:lstStyle/>
        <a:p>
          <a:pPr rtl="1"/>
          <a:endParaRPr lang="he-IL"/>
        </a:p>
      </dgm:t>
    </dgm:pt>
    <dgm:pt modelId="{E678051A-A2DD-4C3E-95C7-E1922A1A5C9E}" type="sibTrans" cxnId="{09FA9965-273B-4853-BA96-AE25AF0B50D8}">
      <dgm:prSet/>
      <dgm:spPr/>
      <dgm:t>
        <a:bodyPr/>
        <a:lstStyle/>
        <a:p>
          <a:pPr rtl="1"/>
          <a:endParaRPr lang="he-IL"/>
        </a:p>
      </dgm:t>
    </dgm:pt>
    <dgm:pt modelId="{E9AB73DA-0A5A-4F52-9831-6CB5CD5D1152}">
      <dgm:prSet phldrT="[טקסט]"/>
      <dgm:spPr/>
      <dgm:t>
        <a:bodyPr/>
        <a:lstStyle/>
        <a:p>
          <a:pPr rtl="1"/>
          <a:r>
            <a:rPr lang="he-IL" dirty="0" smtClean="0"/>
            <a:t>אירוע משפחתי</a:t>
          </a:r>
          <a:endParaRPr lang="he-IL" dirty="0"/>
        </a:p>
      </dgm:t>
    </dgm:pt>
    <dgm:pt modelId="{805F6A08-9625-4715-B066-F5452D8F3509}" type="parTrans" cxnId="{A25808CC-4D42-4116-B1A2-970D3F28D704}">
      <dgm:prSet/>
      <dgm:spPr/>
      <dgm:t>
        <a:bodyPr/>
        <a:lstStyle/>
        <a:p>
          <a:pPr rtl="1"/>
          <a:endParaRPr lang="he-IL"/>
        </a:p>
      </dgm:t>
    </dgm:pt>
    <dgm:pt modelId="{30B18AB9-46AA-434B-A785-EA841AFB3F94}" type="sibTrans" cxnId="{A25808CC-4D42-4116-B1A2-970D3F28D704}">
      <dgm:prSet/>
      <dgm:spPr/>
      <dgm:t>
        <a:bodyPr/>
        <a:lstStyle/>
        <a:p>
          <a:pPr rtl="1"/>
          <a:endParaRPr lang="he-IL"/>
        </a:p>
      </dgm:t>
    </dgm:pt>
    <dgm:pt modelId="{0F6D9E05-5CC5-49FF-8EAF-E2C7FD84C2E1}">
      <dgm:prSet phldrT="[טקסט]"/>
      <dgm:spPr/>
      <dgm:t>
        <a:bodyPr/>
        <a:lstStyle/>
        <a:p>
          <a:pPr rtl="1"/>
          <a:r>
            <a:rPr lang="he-IL" dirty="0" smtClean="0"/>
            <a:t>לימודים</a:t>
          </a:r>
          <a:endParaRPr lang="he-IL" dirty="0"/>
        </a:p>
      </dgm:t>
    </dgm:pt>
    <dgm:pt modelId="{DADBF19F-F041-4A83-830C-A956FBE3914B}" type="parTrans" cxnId="{48FCC0D8-7AA2-4678-AA6C-4A64C1E3B1B7}">
      <dgm:prSet/>
      <dgm:spPr/>
      <dgm:t>
        <a:bodyPr/>
        <a:lstStyle/>
        <a:p>
          <a:pPr rtl="1"/>
          <a:endParaRPr lang="he-IL"/>
        </a:p>
      </dgm:t>
    </dgm:pt>
    <dgm:pt modelId="{66671BD0-9FF3-4DD0-9B9A-95FD2648EE85}" type="sibTrans" cxnId="{48FCC0D8-7AA2-4678-AA6C-4A64C1E3B1B7}">
      <dgm:prSet/>
      <dgm:spPr/>
      <dgm:t>
        <a:bodyPr/>
        <a:lstStyle/>
        <a:p>
          <a:pPr rtl="1"/>
          <a:endParaRPr lang="he-IL"/>
        </a:p>
      </dgm:t>
    </dgm:pt>
    <dgm:pt modelId="{B2BBC5AC-434C-4E9B-B715-F9B688AC270E}">
      <dgm:prSet phldrT="[טקסט]"/>
      <dgm:spPr/>
      <dgm:t>
        <a:bodyPr/>
        <a:lstStyle/>
        <a:p>
          <a:pPr rtl="1"/>
          <a:r>
            <a:rPr lang="he-IL" dirty="0" smtClean="0"/>
            <a:t>"</a:t>
          </a:r>
          <a:r>
            <a:rPr lang="he-IL" smtClean="0"/>
            <a:t>לסגור מינוס"</a:t>
          </a:r>
          <a:endParaRPr lang="he-IL" dirty="0"/>
        </a:p>
      </dgm:t>
    </dgm:pt>
    <dgm:pt modelId="{D984ABA7-C1F7-4082-9835-96EE554A4EFD}" type="parTrans" cxnId="{9141DA63-812C-4CA5-B42C-4A9476FCA246}">
      <dgm:prSet/>
      <dgm:spPr/>
      <dgm:t>
        <a:bodyPr/>
        <a:lstStyle/>
        <a:p>
          <a:pPr rtl="1"/>
          <a:endParaRPr lang="he-IL"/>
        </a:p>
      </dgm:t>
    </dgm:pt>
    <dgm:pt modelId="{B88C17E8-AD04-4282-AFF5-8C0123AE40E8}" type="sibTrans" cxnId="{9141DA63-812C-4CA5-B42C-4A9476FCA246}">
      <dgm:prSet/>
      <dgm:spPr/>
      <dgm:t>
        <a:bodyPr/>
        <a:lstStyle/>
        <a:p>
          <a:pPr rtl="1"/>
          <a:endParaRPr lang="he-IL"/>
        </a:p>
      </dgm:t>
    </dgm:pt>
    <dgm:pt modelId="{5F52DBE7-F8A9-4C36-8772-01DE30633091}">
      <dgm:prSet phldrT="[טקסט]"/>
      <dgm:spPr/>
      <dgm:t>
        <a:bodyPr/>
        <a:lstStyle/>
        <a:p>
          <a:pPr rtl="1"/>
          <a:r>
            <a:rPr lang="he-IL" dirty="0" smtClean="0"/>
            <a:t>חופשה</a:t>
          </a:r>
          <a:endParaRPr lang="he-IL" dirty="0"/>
        </a:p>
      </dgm:t>
    </dgm:pt>
    <dgm:pt modelId="{B20AF2D3-ED7E-41BB-A22C-6E2C7EEE0C81}" type="parTrans" cxnId="{60886DF4-6F61-4F17-A05C-6E136BF55849}">
      <dgm:prSet/>
      <dgm:spPr/>
      <dgm:t>
        <a:bodyPr/>
        <a:lstStyle/>
        <a:p>
          <a:pPr rtl="1"/>
          <a:endParaRPr lang="he-IL"/>
        </a:p>
      </dgm:t>
    </dgm:pt>
    <dgm:pt modelId="{DA8E8CF9-0E3D-47E3-86EB-B1E741058B44}" type="sibTrans" cxnId="{60886DF4-6F61-4F17-A05C-6E136BF55849}">
      <dgm:prSet/>
      <dgm:spPr/>
      <dgm:t>
        <a:bodyPr/>
        <a:lstStyle/>
        <a:p>
          <a:pPr rtl="1"/>
          <a:endParaRPr lang="he-IL"/>
        </a:p>
      </dgm:t>
    </dgm:pt>
    <dgm:pt modelId="{911B83EA-CEA4-4B38-A212-8C8A8ED1F338}">
      <dgm:prSet phldrT="[טקסט]"/>
      <dgm:spPr/>
      <dgm:t>
        <a:bodyPr/>
        <a:lstStyle/>
        <a:p>
          <a:pPr rtl="1"/>
          <a:r>
            <a:rPr lang="he-IL" smtClean="0"/>
            <a:t>השקעה</a:t>
          </a:r>
          <a:endParaRPr lang="he-IL" dirty="0"/>
        </a:p>
      </dgm:t>
    </dgm:pt>
    <dgm:pt modelId="{8C0256C3-B527-4805-8667-39A641AE4F91}" type="sibTrans" cxnId="{DBCFA227-175C-426F-927C-43AB1C41EEA3}">
      <dgm:prSet/>
      <dgm:spPr/>
      <dgm:t>
        <a:bodyPr/>
        <a:lstStyle/>
        <a:p>
          <a:pPr rtl="1"/>
          <a:endParaRPr lang="he-IL"/>
        </a:p>
      </dgm:t>
    </dgm:pt>
    <dgm:pt modelId="{9E87EA5D-4C7E-4ECD-B5A5-F67F87D80569}" type="parTrans" cxnId="{DBCFA227-175C-426F-927C-43AB1C41EEA3}">
      <dgm:prSet/>
      <dgm:spPr/>
      <dgm:t>
        <a:bodyPr/>
        <a:lstStyle/>
        <a:p>
          <a:pPr rtl="1"/>
          <a:endParaRPr lang="he-IL"/>
        </a:p>
      </dgm:t>
    </dgm:pt>
    <dgm:pt modelId="{EB88445C-3453-41AB-A308-888E59E6C83F}" type="pres">
      <dgm:prSet presAssocID="{F0CAAD3A-D5AA-4AEB-904F-E6818AC2A9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11B8484-F49A-49BD-A317-67A652A0B418}" type="pres">
      <dgm:prSet presAssocID="{C7D6C10A-0CE8-42EA-ADE4-2639BABC4784}" presName="compNode" presStyleCnt="0"/>
      <dgm:spPr/>
    </dgm:pt>
    <dgm:pt modelId="{0A6F772A-6B45-4691-9D28-C7F878C4C345}" type="pres">
      <dgm:prSet presAssocID="{C7D6C10A-0CE8-42EA-ADE4-2639BABC4784}" presName="pict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6A66520E-FCC9-4D23-B002-1479CFCAB176}" type="pres">
      <dgm:prSet presAssocID="{C7D6C10A-0CE8-42EA-ADE4-2639BABC4784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840E5F8-7574-423C-A285-2A4A9D60E012}" type="pres">
      <dgm:prSet presAssocID="{E678051A-A2DD-4C3E-95C7-E1922A1A5C9E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44000EC-89CB-4662-9E56-E96CBB327AD8}" type="pres">
      <dgm:prSet presAssocID="{5F52DBE7-F8A9-4C36-8772-01DE30633091}" presName="compNode" presStyleCnt="0"/>
      <dgm:spPr/>
    </dgm:pt>
    <dgm:pt modelId="{06021B42-5083-4FD5-AD65-E0D1C3017454}" type="pres">
      <dgm:prSet presAssocID="{5F52DBE7-F8A9-4C36-8772-01DE30633091}" presName="pict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79E24661-E21A-4A0B-ABAF-6A3BC2DFB793}" type="pres">
      <dgm:prSet presAssocID="{5F52DBE7-F8A9-4C36-8772-01DE30633091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2370865-5205-4404-8C43-A0EC911E8C68}" type="pres">
      <dgm:prSet presAssocID="{DA8E8CF9-0E3D-47E3-86EB-B1E741058B44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B37D413-8133-4FA8-921A-9DCCC9D8A0E6}" type="pres">
      <dgm:prSet presAssocID="{B2BBC5AC-434C-4E9B-B715-F9B688AC270E}" presName="compNode" presStyleCnt="0"/>
      <dgm:spPr/>
    </dgm:pt>
    <dgm:pt modelId="{86471A54-827A-4989-85A5-07374161BC07}" type="pres">
      <dgm:prSet presAssocID="{B2BBC5AC-434C-4E9B-B715-F9B688AC270E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165F7A53-01F2-48DD-A763-4FCDA308968D}" type="pres">
      <dgm:prSet presAssocID="{B2BBC5AC-434C-4E9B-B715-F9B688AC270E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3F1D77-600A-4EF6-AEB0-DBF29328F84C}" type="pres">
      <dgm:prSet presAssocID="{B88C17E8-AD04-4282-AFF5-8C0123AE40E8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2CF2855-C867-449D-9CC9-4A3D28A75FC3}" type="pres">
      <dgm:prSet presAssocID="{911B83EA-CEA4-4B38-A212-8C8A8ED1F338}" presName="compNode" presStyleCnt="0"/>
      <dgm:spPr/>
    </dgm:pt>
    <dgm:pt modelId="{2EAD1629-1E63-4AE5-9242-FADDB70326A0}" type="pres">
      <dgm:prSet presAssocID="{911B83EA-CEA4-4B38-A212-8C8A8ED1F338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9B170419-AE11-420C-8CCC-BE216761081E}" type="pres">
      <dgm:prSet presAssocID="{911B83EA-CEA4-4B38-A212-8C8A8ED1F338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6D324E-A2DB-4226-A51C-92F052DDE740}" type="pres">
      <dgm:prSet presAssocID="{8C0256C3-B527-4805-8667-39A641AE4F91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130E81E2-5BAD-44E3-8933-5F2257FF9317}" type="pres">
      <dgm:prSet presAssocID="{E9AB73DA-0A5A-4F52-9831-6CB5CD5D1152}" presName="compNode" presStyleCnt="0"/>
      <dgm:spPr/>
    </dgm:pt>
    <dgm:pt modelId="{06282015-1FCA-403C-8DD1-0C043AA86AA9}" type="pres">
      <dgm:prSet presAssocID="{E9AB73DA-0A5A-4F52-9831-6CB5CD5D1152}" presName="pictRect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31BA9208-DBD4-4E90-BBB5-273BD3FEF262}" type="pres">
      <dgm:prSet presAssocID="{E9AB73DA-0A5A-4F52-9831-6CB5CD5D1152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7863E2-32F1-4FB3-A85B-0E1C28AEFBB9}" type="pres">
      <dgm:prSet presAssocID="{30B18AB9-46AA-434B-A785-EA841AFB3F94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26EE9AAB-5CAF-4C4A-965B-0B8129E41A84}" type="pres">
      <dgm:prSet presAssocID="{0F6D9E05-5CC5-49FF-8EAF-E2C7FD84C2E1}" presName="compNode" presStyleCnt="0"/>
      <dgm:spPr/>
    </dgm:pt>
    <dgm:pt modelId="{B249BCD8-CABA-48CF-8FC1-84EB12CD4D36}" type="pres">
      <dgm:prSet presAssocID="{0F6D9E05-5CC5-49FF-8EAF-E2C7FD84C2E1}" presName="pictRect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pPr rtl="1"/>
          <a:endParaRPr lang="he-IL"/>
        </a:p>
      </dgm:t>
    </dgm:pt>
    <dgm:pt modelId="{15111219-5281-4A8F-956C-19EE8AAC1434}" type="pres">
      <dgm:prSet presAssocID="{0F6D9E05-5CC5-49FF-8EAF-E2C7FD84C2E1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0BE7D19-4361-4E01-8CA3-E4D7C3BBF9D9}" type="presOf" srcId="{E9AB73DA-0A5A-4F52-9831-6CB5CD5D1152}" destId="{31BA9208-DBD4-4E90-BBB5-273BD3FEF262}" srcOrd="0" destOrd="0" presId="urn:microsoft.com/office/officeart/2005/8/layout/pList1"/>
    <dgm:cxn modelId="{51F157FB-B1A7-4248-A321-CA03F0BC930E}" type="presOf" srcId="{30B18AB9-46AA-434B-A785-EA841AFB3F94}" destId="{527863E2-32F1-4FB3-A85B-0E1C28AEFBB9}" srcOrd="0" destOrd="0" presId="urn:microsoft.com/office/officeart/2005/8/layout/pList1"/>
    <dgm:cxn modelId="{09FA9965-273B-4853-BA96-AE25AF0B50D8}" srcId="{F0CAAD3A-D5AA-4AEB-904F-E6818AC2A9EA}" destId="{C7D6C10A-0CE8-42EA-ADE4-2639BABC4784}" srcOrd="0" destOrd="0" parTransId="{016C4963-A491-421A-9A8F-28B8570A65EE}" sibTransId="{E678051A-A2DD-4C3E-95C7-E1922A1A5C9E}"/>
    <dgm:cxn modelId="{48FCC0D8-7AA2-4678-AA6C-4A64C1E3B1B7}" srcId="{F0CAAD3A-D5AA-4AEB-904F-E6818AC2A9EA}" destId="{0F6D9E05-5CC5-49FF-8EAF-E2C7FD84C2E1}" srcOrd="5" destOrd="0" parTransId="{DADBF19F-F041-4A83-830C-A956FBE3914B}" sibTransId="{66671BD0-9FF3-4DD0-9B9A-95FD2648EE85}"/>
    <dgm:cxn modelId="{DBCFA227-175C-426F-927C-43AB1C41EEA3}" srcId="{F0CAAD3A-D5AA-4AEB-904F-E6818AC2A9EA}" destId="{911B83EA-CEA4-4B38-A212-8C8A8ED1F338}" srcOrd="3" destOrd="0" parTransId="{9E87EA5D-4C7E-4ECD-B5A5-F67F87D80569}" sibTransId="{8C0256C3-B527-4805-8667-39A641AE4F91}"/>
    <dgm:cxn modelId="{DAF0ACE4-E9A2-4D45-AB9D-B01D98A089CE}" type="presOf" srcId="{0F6D9E05-5CC5-49FF-8EAF-E2C7FD84C2E1}" destId="{15111219-5281-4A8F-956C-19EE8AAC1434}" srcOrd="0" destOrd="0" presId="urn:microsoft.com/office/officeart/2005/8/layout/pList1"/>
    <dgm:cxn modelId="{28263A81-789C-4AA9-9A1A-8BF02EEC3157}" type="presOf" srcId="{F0CAAD3A-D5AA-4AEB-904F-E6818AC2A9EA}" destId="{EB88445C-3453-41AB-A308-888E59E6C83F}" srcOrd="0" destOrd="0" presId="urn:microsoft.com/office/officeart/2005/8/layout/pList1"/>
    <dgm:cxn modelId="{60886DF4-6F61-4F17-A05C-6E136BF55849}" srcId="{F0CAAD3A-D5AA-4AEB-904F-E6818AC2A9EA}" destId="{5F52DBE7-F8A9-4C36-8772-01DE30633091}" srcOrd="1" destOrd="0" parTransId="{B20AF2D3-ED7E-41BB-A22C-6E2C7EEE0C81}" sibTransId="{DA8E8CF9-0E3D-47E3-86EB-B1E741058B44}"/>
    <dgm:cxn modelId="{F06AC3FB-C1BF-4EAA-8DBD-667B234101AD}" type="presOf" srcId="{DA8E8CF9-0E3D-47E3-86EB-B1E741058B44}" destId="{72370865-5205-4404-8C43-A0EC911E8C68}" srcOrd="0" destOrd="0" presId="urn:microsoft.com/office/officeart/2005/8/layout/pList1"/>
    <dgm:cxn modelId="{1B94F369-4CD0-4E53-B9BC-C135281077B6}" type="presOf" srcId="{B88C17E8-AD04-4282-AFF5-8C0123AE40E8}" destId="{313F1D77-600A-4EF6-AEB0-DBF29328F84C}" srcOrd="0" destOrd="0" presId="urn:microsoft.com/office/officeart/2005/8/layout/pList1"/>
    <dgm:cxn modelId="{B5DE140E-BE9D-48AD-B7C0-BD50C627FD60}" type="presOf" srcId="{8C0256C3-B527-4805-8667-39A641AE4F91}" destId="{256D324E-A2DB-4226-A51C-92F052DDE740}" srcOrd="0" destOrd="0" presId="urn:microsoft.com/office/officeart/2005/8/layout/pList1"/>
    <dgm:cxn modelId="{A25808CC-4D42-4116-B1A2-970D3F28D704}" srcId="{F0CAAD3A-D5AA-4AEB-904F-E6818AC2A9EA}" destId="{E9AB73DA-0A5A-4F52-9831-6CB5CD5D1152}" srcOrd="4" destOrd="0" parTransId="{805F6A08-9625-4715-B066-F5452D8F3509}" sibTransId="{30B18AB9-46AA-434B-A785-EA841AFB3F94}"/>
    <dgm:cxn modelId="{9141DA63-812C-4CA5-B42C-4A9476FCA246}" srcId="{F0CAAD3A-D5AA-4AEB-904F-E6818AC2A9EA}" destId="{B2BBC5AC-434C-4E9B-B715-F9B688AC270E}" srcOrd="2" destOrd="0" parTransId="{D984ABA7-C1F7-4082-9835-96EE554A4EFD}" sibTransId="{B88C17E8-AD04-4282-AFF5-8C0123AE40E8}"/>
    <dgm:cxn modelId="{DE4DA1A0-B54E-4B87-B3C8-55C513DF52F6}" type="presOf" srcId="{5F52DBE7-F8A9-4C36-8772-01DE30633091}" destId="{79E24661-E21A-4A0B-ABAF-6A3BC2DFB793}" srcOrd="0" destOrd="0" presId="urn:microsoft.com/office/officeart/2005/8/layout/pList1"/>
    <dgm:cxn modelId="{54060C06-C3FD-47AC-A073-59DED2C7E292}" type="presOf" srcId="{911B83EA-CEA4-4B38-A212-8C8A8ED1F338}" destId="{9B170419-AE11-420C-8CCC-BE216761081E}" srcOrd="0" destOrd="0" presId="urn:microsoft.com/office/officeart/2005/8/layout/pList1"/>
    <dgm:cxn modelId="{E357E508-D631-4C7A-8B72-7B7CE2BFE31C}" type="presOf" srcId="{C7D6C10A-0CE8-42EA-ADE4-2639BABC4784}" destId="{6A66520E-FCC9-4D23-B002-1479CFCAB176}" srcOrd="0" destOrd="0" presId="urn:microsoft.com/office/officeart/2005/8/layout/pList1"/>
    <dgm:cxn modelId="{402FA792-EBD3-4F71-801E-53A5644BC540}" type="presOf" srcId="{B2BBC5AC-434C-4E9B-B715-F9B688AC270E}" destId="{165F7A53-01F2-48DD-A763-4FCDA308968D}" srcOrd="0" destOrd="0" presId="urn:microsoft.com/office/officeart/2005/8/layout/pList1"/>
    <dgm:cxn modelId="{CF6C3D83-0BA1-4493-A601-46C868EF5AF1}" type="presOf" srcId="{E678051A-A2DD-4C3E-95C7-E1922A1A5C9E}" destId="{F840E5F8-7574-423C-A285-2A4A9D60E012}" srcOrd="0" destOrd="0" presId="urn:microsoft.com/office/officeart/2005/8/layout/pList1"/>
    <dgm:cxn modelId="{36CFBA1E-A1AF-418F-9FE3-D09C087C98D2}" type="presParOf" srcId="{EB88445C-3453-41AB-A308-888E59E6C83F}" destId="{511B8484-F49A-49BD-A317-67A652A0B418}" srcOrd="0" destOrd="0" presId="urn:microsoft.com/office/officeart/2005/8/layout/pList1"/>
    <dgm:cxn modelId="{6AE81E65-FF82-4F0C-8626-23E5FC14BC91}" type="presParOf" srcId="{511B8484-F49A-49BD-A317-67A652A0B418}" destId="{0A6F772A-6B45-4691-9D28-C7F878C4C345}" srcOrd="0" destOrd="0" presId="urn:microsoft.com/office/officeart/2005/8/layout/pList1"/>
    <dgm:cxn modelId="{F1660A47-18AD-4730-9EFB-9C09200F0FFA}" type="presParOf" srcId="{511B8484-F49A-49BD-A317-67A652A0B418}" destId="{6A66520E-FCC9-4D23-B002-1479CFCAB176}" srcOrd="1" destOrd="0" presId="urn:microsoft.com/office/officeart/2005/8/layout/pList1"/>
    <dgm:cxn modelId="{4D30641C-2FF2-4FD3-BF2A-5393B466A045}" type="presParOf" srcId="{EB88445C-3453-41AB-A308-888E59E6C83F}" destId="{F840E5F8-7574-423C-A285-2A4A9D60E012}" srcOrd="1" destOrd="0" presId="urn:microsoft.com/office/officeart/2005/8/layout/pList1"/>
    <dgm:cxn modelId="{81759EAE-AF20-47D9-A144-CBF84671A224}" type="presParOf" srcId="{EB88445C-3453-41AB-A308-888E59E6C83F}" destId="{C44000EC-89CB-4662-9E56-E96CBB327AD8}" srcOrd="2" destOrd="0" presId="urn:microsoft.com/office/officeart/2005/8/layout/pList1"/>
    <dgm:cxn modelId="{02B79791-1283-453A-9A9A-BD311B06584E}" type="presParOf" srcId="{C44000EC-89CB-4662-9E56-E96CBB327AD8}" destId="{06021B42-5083-4FD5-AD65-E0D1C3017454}" srcOrd="0" destOrd="0" presId="urn:microsoft.com/office/officeart/2005/8/layout/pList1"/>
    <dgm:cxn modelId="{F0F46286-B3E9-4727-A9DA-256B782C7044}" type="presParOf" srcId="{C44000EC-89CB-4662-9E56-E96CBB327AD8}" destId="{79E24661-E21A-4A0B-ABAF-6A3BC2DFB793}" srcOrd="1" destOrd="0" presId="urn:microsoft.com/office/officeart/2005/8/layout/pList1"/>
    <dgm:cxn modelId="{D7C50108-E16B-4742-9179-B2CCC06AC67A}" type="presParOf" srcId="{EB88445C-3453-41AB-A308-888E59E6C83F}" destId="{72370865-5205-4404-8C43-A0EC911E8C68}" srcOrd="3" destOrd="0" presId="urn:microsoft.com/office/officeart/2005/8/layout/pList1"/>
    <dgm:cxn modelId="{2067444A-0EBE-416A-A777-951309142714}" type="presParOf" srcId="{EB88445C-3453-41AB-A308-888E59E6C83F}" destId="{8B37D413-8133-4FA8-921A-9DCCC9D8A0E6}" srcOrd="4" destOrd="0" presId="urn:microsoft.com/office/officeart/2005/8/layout/pList1"/>
    <dgm:cxn modelId="{09886DC7-FC60-40D3-9973-3DA246877376}" type="presParOf" srcId="{8B37D413-8133-4FA8-921A-9DCCC9D8A0E6}" destId="{86471A54-827A-4989-85A5-07374161BC07}" srcOrd="0" destOrd="0" presId="urn:microsoft.com/office/officeart/2005/8/layout/pList1"/>
    <dgm:cxn modelId="{AF872EA1-8265-491F-8A45-8F0868B64D67}" type="presParOf" srcId="{8B37D413-8133-4FA8-921A-9DCCC9D8A0E6}" destId="{165F7A53-01F2-48DD-A763-4FCDA308968D}" srcOrd="1" destOrd="0" presId="urn:microsoft.com/office/officeart/2005/8/layout/pList1"/>
    <dgm:cxn modelId="{AD3E4D50-9D72-422F-889A-2140DA93EE22}" type="presParOf" srcId="{EB88445C-3453-41AB-A308-888E59E6C83F}" destId="{313F1D77-600A-4EF6-AEB0-DBF29328F84C}" srcOrd="5" destOrd="0" presId="urn:microsoft.com/office/officeart/2005/8/layout/pList1"/>
    <dgm:cxn modelId="{E4EEE7EF-3D7A-4FA9-84CF-9C94560873EC}" type="presParOf" srcId="{EB88445C-3453-41AB-A308-888E59E6C83F}" destId="{32CF2855-C867-449D-9CC9-4A3D28A75FC3}" srcOrd="6" destOrd="0" presId="urn:microsoft.com/office/officeart/2005/8/layout/pList1"/>
    <dgm:cxn modelId="{C6F5D474-9981-4D5D-8378-E171C31E5DC7}" type="presParOf" srcId="{32CF2855-C867-449D-9CC9-4A3D28A75FC3}" destId="{2EAD1629-1E63-4AE5-9242-FADDB70326A0}" srcOrd="0" destOrd="0" presId="urn:microsoft.com/office/officeart/2005/8/layout/pList1"/>
    <dgm:cxn modelId="{20A74985-6020-40F8-A99D-DCE0DC8198AC}" type="presParOf" srcId="{32CF2855-C867-449D-9CC9-4A3D28A75FC3}" destId="{9B170419-AE11-420C-8CCC-BE216761081E}" srcOrd="1" destOrd="0" presId="urn:microsoft.com/office/officeart/2005/8/layout/pList1"/>
    <dgm:cxn modelId="{784E780A-D1BC-4135-89B0-522604CD8028}" type="presParOf" srcId="{EB88445C-3453-41AB-A308-888E59E6C83F}" destId="{256D324E-A2DB-4226-A51C-92F052DDE740}" srcOrd="7" destOrd="0" presId="urn:microsoft.com/office/officeart/2005/8/layout/pList1"/>
    <dgm:cxn modelId="{8158AD2D-B658-401B-B40C-C8012DE5A597}" type="presParOf" srcId="{EB88445C-3453-41AB-A308-888E59E6C83F}" destId="{130E81E2-5BAD-44E3-8933-5F2257FF9317}" srcOrd="8" destOrd="0" presId="urn:microsoft.com/office/officeart/2005/8/layout/pList1"/>
    <dgm:cxn modelId="{402CE3B1-40D0-44D8-B26E-9CFC3E854E52}" type="presParOf" srcId="{130E81E2-5BAD-44E3-8933-5F2257FF9317}" destId="{06282015-1FCA-403C-8DD1-0C043AA86AA9}" srcOrd="0" destOrd="0" presId="urn:microsoft.com/office/officeart/2005/8/layout/pList1"/>
    <dgm:cxn modelId="{D4CD00A7-8D4F-4944-9118-060FD01A5E18}" type="presParOf" srcId="{130E81E2-5BAD-44E3-8933-5F2257FF9317}" destId="{31BA9208-DBD4-4E90-BBB5-273BD3FEF262}" srcOrd="1" destOrd="0" presId="urn:microsoft.com/office/officeart/2005/8/layout/pList1"/>
    <dgm:cxn modelId="{48632547-1CFF-4585-B0F1-503F9701BABB}" type="presParOf" srcId="{EB88445C-3453-41AB-A308-888E59E6C83F}" destId="{527863E2-32F1-4FB3-A85B-0E1C28AEFBB9}" srcOrd="9" destOrd="0" presId="urn:microsoft.com/office/officeart/2005/8/layout/pList1"/>
    <dgm:cxn modelId="{5E595A35-BAB9-4703-A246-350B8E90D2A8}" type="presParOf" srcId="{EB88445C-3453-41AB-A308-888E59E6C83F}" destId="{26EE9AAB-5CAF-4C4A-965B-0B8129E41A84}" srcOrd="10" destOrd="0" presId="urn:microsoft.com/office/officeart/2005/8/layout/pList1"/>
    <dgm:cxn modelId="{34D08544-E231-4BA9-92D7-DC6C9E79BF5C}" type="presParOf" srcId="{26EE9AAB-5CAF-4C4A-965B-0B8129E41A84}" destId="{B249BCD8-CABA-48CF-8FC1-84EB12CD4D36}" srcOrd="0" destOrd="0" presId="urn:microsoft.com/office/officeart/2005/8/layout/pList1"/>
    <dgm:cxn modelId="{E7A2FACF-1DDC-429C-B9F8-192F0FE62AC9}" type="presParOf" srcId="{26EE9AAB-5CAF-4C4A-965B-0B8129E41A84}" destId="{15111219-5281-4A8F-956C-19EE8AAC143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0F724-6CB1-4DC3-BADD-EB2F381ADEBD}">
      <dsp:nvSpPr>
        <dsp:cNvPr id="0" name=""/>
        <dsp:cNvSpPr/>
      </dsp:nvSpPr>
      <dsp:spPr>
        <a:xfrm>
          <a:off x="2019" y="0"/>
          <a:ext cx="1981723" cy="5038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הכנסות</a:t>
          </a:r>
          <a:endParaRPr lang="he-IL" sz="4100" kern="1200" dirty="0"/>
        </a:p>
      </dsp:txBody>
      <dsp:txXfrm>
        <a:off x="2019" y="0"/>
        <a:ext cx="1981723" cy="1511575"/>
      </dsp:txXfrm>
    </dsp:sp>
    <dsp:sp modelId="{28B83000-6ABC-464A-9AFF-22F32A7E8100}">
      <dsp:nvSpPr>
        <dsp:cNvPr id="0" name=""/>
        <dsp:cNvSpPr/>
      </dsp:nvSpPr>
      <dsp:spPr>
        <a:xfrm>
          <a:off x="200191" y="1511698"/>
          <a:ext cx="1585378" cy="73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זכויות עובד</a:t>
          </a:r>
          <a:endParaRPr lang="he-IL" sz="1600" kern="1200" dirty="0"/>
        </a:p>
      </dsp:txBody>
      <dsp:txXfrm>
        <a:off x="221690" y="1533197"/>
        <a:ext cx="1542380" cy="691016"/>
      </dsp:txXfrm>
    </dsp:sp>
    <dsp:sp modelId="{B221E2A6-FCD9-466F-9FF0-E11E560188EB}">
      <dsp:nvSpPr>
        <dsp:cNvPr id="0" name=""/>
        <dsp:cNvSpPr/>
      </dsp:nvSpPr>
      <dsp:spPr>
        <a:xfrm>
          <a:off x="200191" y="2358638"/>
          <a:ext cx="1585378" cy="73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יזמות וניהול עסק</a:t>
          </a:r>
          <a:endParaRPr lang="he-IL" sz="1600" kern="1200" dirty="0"/>
        </a:p>
      </dsp:txBody>
      <dsp:txXfrm>
        <a:off x="221690" y="2380137"/>
        <a:ext cx="1542380" cy="691016"/>
      </dsp:txXfrm>
    </dsp:sp>
    <dsp:sp modelId="{C8EF80B6-147D-49B3-B2E0-B1D404540C5A}">
      <dsp:nvSpPr>
        <dsp:cNvPr id="0" name=""/>
        <dsp:cNvSpPr/>
      </dsp:nvSpPr>
      <dsp:spPr>
        <a:xfrm>
          <a:off x="200191" y="3205578"/>
          <a:ext cx="1585378" cy="73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סוגיות מיסוי</a:t>
          </a:r>
          <a:endParaRPr lang="he-IL" sz="1600" kern="1200" dirty="0"/>
        </a:p>
      </dsp:txBody>
      <dsp:txXfrm>
        <a:off x="221690" y="3227077"/>
        <a:ext cx="1542380" cy="691016"/>
      </dsp:txXfrm>
    </dsp:sp>
    <dsp:sp modelId="{8CCB7A2F-086B-41F4-81AF-C0160670C276}">
      <dsp:nvSpPr>
        <dsp:cNvPr id="0" name=""/>
        <dsp:cNvSpPr/>
      </dsp:nvSpPr>
      <dsp:spPr>
        <a:xfrm>
          <a:off x="200191" y="4052518"/>
          <a:ext cx="1585378" cy="734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ירושה</a:t>
          </a:r>
          <a:endParaRPr lang="he-IL" sz="1600" kern="1200" dirty="0"/>
        </a:p>
      </dsp:txBody>
      <dsp:txXfrm>
        <a:off x="221690" y="4074017"/>
        <a:ext cx="1542380" cy="691016"/>
      </dsp:txXfrm>
    </dsp:sp>
    <dsp:sp modelId="{E1365759-7498-44BA-8418-BAEE1886D663}">
      <dsp:nvSpPr>
        <dsp:cNvPr id="0" name=""/>
        <dsp:cNvSpPr/>
      </dsp:nvSpPr>
      <dsp:spPr>
        <a:xfrm>
          <a:off x="2132372" y="0"/>
          <a:ext cx="1981723" cy="5038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ניהול שוטף</a:t>
          </a:r>
          <a:endParaRPr lang="he-IL" sz="4100" kern="1200" dirty="0"/>
        </a:p>
      </dsp:txBody>
      <dsp:txXfrm>
        <a:off x="2132372" y="0"/>
        <a:ext cx="1981723" cy="1511575"/>
      </dsp:txXfrm>
    </dsp:sp>
    <dsp:sp modelId="{8485C5AA-7AEC-43D2-BBF6-38AA3110F95E}">
      <dsp:nvSpPr>
        <dsp:cNvPr id="0" name=""/>
        <dsp:cNvSpPr/>
      </dsp:nvSpPr>
      <dsp:spPr>
        <a:xfrm>
          <a:off x="2330544" y="1512006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ניהול תקציב משפחתי</a:t>
          </a:r>
          <a:endParaRPr lang="he-IL" sz="1600" kern="1200" dirty="0"/>
        </a:p>
      </dsp:txBody>
      <dsp:txXfrm>
        <a:off x="2359537" y="1540999"/>
        <a:ext cx="1527392" cy="931894"/>
      </dsp:txXfrm>
    </dsp:sp>
    <dsp:sp modelId="{B3698BC3-AD6B-4CBA-962E-971756229039}">
      <dsp:nvSpPr>
        <dsp:cNvPr id="0" name=""/>
        <dsp:cNvSpPr/>
      </dsp:nvSpPr>
      <dsp:spPr>
        <a:xfrm>
          <a:off x="2330544" y="2654175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השוואת שירותים פיננסיים (בנקאות, אשראי וביטוח)</a:t>
          </a:r>
          <a:endParaRPr lang="he-IL" sz="1600" kern="1200" dirty="0"/>
        </a:p>
      </dsp:txBody>
      <dsp:txXfrm>
        <a:off x="2359537" y="2683168"/>
        <a:ext cx="1527392" cy="931894"/>
      </dsp:txXfrm>
    </dsp:sp>
    <dsp:sp modelId="{46EFA7C0-04E1-4C26-AE54-5ABFC78D9533}">
      <dsp:nvSpPr>
        <dsp:cNvPr id="0" name=""/>
        <dsp:cNvSpPr/>
      </dsp:nvSpPr>
      <dsp:spPr>
        <a:xfrm>
          <a:off x="2330544" y="3796344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צרכנות נבונה</a:t>
          </a:r>
          <a:endParaRPr lang="he-IL" sz="1600" kern="1200" dirty="0"/>
        </a:p>
      </dsp:txBody>
      <dsp:txXfrm>
        <a:off x="2359537" y="3825337"/>
        <a:ext cx="1527392" cy="931894"/>
      </dsp:txXfrm>
    </dsp:sp>
    <dsp:sp modelId="{FC3FC3D2-4C8D-4655-8E76-F2C2CEBB8CF8}">
      <dsp:nvSpPr>
        <dsp:cNvPr id="0" name=""/>
        <dsp:cNvSpPr/>
      </dsp:nvSpPr>
      <dsp:spPr>
        <a:xfrm>
          <a:off x="4262725" y="0"/>
          <a:ext cx="1981723" cy="5038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תכנון לעתיד</a:t>
          </a:r>
          <a:endParaRPr lang="he-IL" sz="4100" kern="1200" dirty="0"/>
        </a:p>
      </dsp:txBody>
      <dsp:txXfrm>
        <a:off x="4262725" y="0"/>
        <a:ext cx="1981723" cy="1511575"/>
      </dsp:txXfrm>
    </dsp:sp>
    <dsp:sp modelId="{01E362F2-002B-4C56-B897-C7A89FBD7F0B}">
      <dsp:nvSpPr>
        <dsp:cNvPr id="0" name=""/>
        <dsp:cNvSpPr/>
      </dsp:nvSpPr>
      <dsp:spPr>
        <a:xfrm>
          <a:off x="4460897" y="1512006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אפשרויות חיסכון</a:t>
          </a:r>
          <a:endParaRPr lang="he-IL" sz="1600" kern="1200" dirty="0"/>
        </a:p>
      </dsp:txBody>
      <dsp:txXfrm>
        <a:off x="4489890" y="1540999"/>
        <a:ext cx="1527392" cy="931894"/>
      </dsp:txXfrm>
    </dsp:sp>
    <dsp:sp modelId="{16B6BA42-B900-47D1-98C7-1F10D9AEEAA3}">
      <dsp:nvSpPr>
        <dsp:cNvPr id="0" name=""/>
        <dsp:cNvSpPr/>
      </dsp:nvSpPr>
      <dsp:spPr>
        <a:xfrm>
          <a:off x="4460897" y="2654175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השקעה וניהול סיכונים</a:t>
          </a:r>
          <a:endParaRPr lang="he-IL" sz="1600" kern="1200" dirty="0"/>
        </a:p>
      </dsp:txBody>
      <dsp:txXfrm>
        <a:off x="4489890" y="2683168"/>
        <a:ext cx="1527392" cy="931894"/>
      </dsp:txXfrm>
    </dsp:sp>
    <dsp:sp modelId="{C043B0D5-BD0D-404F-B0F0-44B00FB440F4}">
      <dsp:nvSpPr>
        <dsp:cNvPr id="0" name=""/>
        <dsp:cNvSpPr/>
      </dsp:nvSpPr>
      <dsp:spPr>
        <a:xfrm>
          <a:off x="4460897" y="3796344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פנסיה</a:t>
          </a:r>
          <a:endParaRPr lang="he-IL" sz="1600" kern="1200" dirty="0"/>
        </a:p>
      </dsp:txBody>
      <dsp:txXfrm>
        <a:off x="4489890" y="3825337"/>
        <a:ext cx="1527392" cy="931894"/>
      </dsp:txXfrm>
    </dsp:sp>
    <dsp:sp modelId="{333B00CC-86FC-48A6-9BF8-B5F700874580}">
      <dsp:nvSpPr>
        <dsp:cNvPr id="0" name=""/>
        <dsp:cNvSpPr/>
      </dsp:nvSpPr>
      <dsp:spPr>
        <a:xfrm>
          <a:off x="6393077" y="0"/>
          <a:ext cx="1981723" cy="5038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 smtClean="0"/>
            <a:t>החלטות חשובות</a:t>
          </a:r>
          <a:endParaRPr lang="he-IL" sz="4100" kern="1200" dirty="0"/>
        </a:p>
      </dsp:txBody>
      <dsp:txXfrm>
        <a:off x="6393077" y="0"/>
        <a:ext cx="1981723" cy="1511575"/>
      </dsp:txXfrm>
    </dsp:sp>
    <dsp:sp modelId="{56F705F5-476F-42D4-8BE1-572FA44E3AA5}">
      <dsp:nvSpPr>
        <dsp:cNvPr id="0" name=""/>
        <dsp:cNvSpPr/>
      </dsp:nvSpPr>
      <dsp:spPr>
        <a:xfrm>
          <a:off x="6591250" y="1512006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לימודים ובחירת קריירה</a:t>
          </a:r>
          <a:endParaRPr lang="he-IL" sz="1600" kern="1200" dirty="0"/>
        </a:p>
      </dsp:txBody>
      <dsp:txXfrm>
        <a:off x="6620243" y="1540999"/>
        <a:ext cx="1527392" cy="931894"/>
      </dsp:txXfrm>
    </dsp:sp>
    <dsp:sp modelId="{72A0C8D1-49BF-4440-A272-E2071CCEA074}">
      <dsp:nvSpPr>
        <dsp:cNvPr id="0" name=""/>
        <dsp:cNvSpPr/>
      </dsp:nvSpPr>
      <dsp:spPr>
        <a:xfrm>
          <a:off x="6591250" y="2654175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ילד נוסף</a:t>
          </a:r>
          <a:endParaRPr lang="he-IL" sz="1600" kern="1200" dirty="0"/>
        </a:p>
      </dsp:txBody>
      <dsp:txXfrm>
        <a:off x="6620243" y="2683168"/>
        <a:ext cx="1527392" cy="931894"/>
      </dsp:txXfrm>
    </dsp:sp>
    <dsp:sp modelId="{86F55600-141D-4BFA-B72E-3A9C8196BF89}">
      <dsp:nvSpPr>
        <dsp:cNvPr id="0" name=""/>
        <dsp:cNvSpPr/>
      </dsp:nvSpPr>
      <dsp:spPr>
        <a:xfrm>
          <a:off x="6591250" y="3796344"/>
          <a:ext cx="1585378" cy="989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/>
            <a:t>משכנתא/שכירות</a:t>
          </a:r>
          <a:endParaRPr lang="he-IL" sz="1600" kern="1200" dirty="0"/>
        </a:p>
      </dsp:txBody>
      <dsp:txXfrm>
        <a:off x="6620243" y="3825337"/>
        <a:ext cx="1527392" cy="93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F772A-6B45-4691-9D28-C7F878C4C345}">
      <dsp:nvSpPr>
        <dsp:cNvPr id="0" name=""/>
        <dsp:cNvSpPr/>
      </dsp:nvSpPr>
      <dsp:spPr>
        <a:xfrm>
          <a:off x="1019992" y="2270"/>
          <a:ext cx="1958015" cy="134907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6520E-FCC9-4D23-B002-1479CFCAB176}">
      <dsp:nvSpPr>
        <dsp:cNvPr id="0" name=""/>
        <dsp:cNvSpPr/>
      </dsp:nvSpPr>
      <dsp:spPr>
        <a:xfrm>
          <a:off x="1019992" y="1351343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רכב</a:t>
          </a:r>
          <a:endParaRPr lang="he-IL" sz="2200" kern="1200" dirty="0"/>
        </a:p>
      </dsp:txBody>
      <dsp:txXfrm>
        <a:off x="1019992" y="1351343"/>
        <a:ext cx="1958015" cy="726423"/>
      </dsp:txXfrm>
    </dsp:sp>
    <dsp:sp modelId="{06021B42-5083-4FD5-AD65-E0D1C3017454}">
      <dsp:nvSpPr>
        <dsp:cNvPr id="0" name=""/>
        <dsp:cNvSpPr/>
      </dsp:nvSpPr>
      <dsp:spPr>
        <a:xfrm>
          <a:off x="3173892" y="2270"/>
          <a:ext cx="1958015" cy="134907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24661-E21A-4A0B-ABAF-6A3BC2DFB793}">
      <dsp:nvSpPr>
        <dsp:cNvPr id="0" name=""/>
        <dsp:cNvSpPr/>
      </dsp:nvSpPr>
      <dsp:spPr>
        <a:xfrm>
          <a:off x="3173892" y="1351343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חופשה</a:t>
          </a:r>
          <a:endParaRPr lang="he-IL" sz="2200" kern="1200" dirty="0"/>
        </a:p>
      </dsp:txBody>
      <dsp:txXfrm>
        <a:off x="3173892" y="1351343"/>
        <a:ext cx="1958015" cy="726423"/>
      </dsp:txXfrm>
    </dsp:sp>
    <dsp:sp modelId="{86471A54-827A-4989-85A5-07374161BC07}">
      <dsp:nvSpPr>
        <dsp:cNvPr id="0" name=""/>
        <dsp:cNvSpPr/>
      </dsp:nvSpPr>
      <dsp:spPr>
        <a:xfrm>
          <a:off x="5327791" y="2270"/>
          <a:ext cx="1958015" cy="134907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7A53-01F2-48DD-A763-4FCDA308968D}">
      <dsp:nvSpPr>
        <dsp:cNvPr id="0" name=""/>
        <dsp:cNvSpPr/>
      </dsp:nvSpPr>
      <dsp:spPr>
        <a:xfrm>
          <a:off x="5327791" y="1351343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"</a:t>
          </a:r>
          <a:r>
            <a:rPr lang="he-IL" sz="2200" kern="1200" smtClean="0"/>
            <a:t>לסגור מינוס"</a:t>
          </a:r>
          <a:endParaRPr lang="he-IL" sz="2200" kern="1200" dirty="0"/>
        </a:p>
      </dsp:txBody>
      <dsp:txXfrm>
        <a:off x="5327791" y="1351343"/>
        <a:ext cx="1958015" cy="726423"/>
      </dsp:txXfrm>
    </dsp:sp>
    <dsp:sp modelId="{2EAD1629-1E63-4AE5-9242-FADDB70326A0}">
      <dsp:nvSpPr>
        <dsp:cNvPr id="0" name=""/>
        <dsp:cNvSpPr/>
      </dsp:nvSpPr>
      <dsp:spPr>
        <a:xfrm>
          <a:off x="1019992" y="2273569"/>
          <a:ext cx="1958015" cy="1349072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70419-AE11-420C-8CCC-BE216761081E}">
      <dsp:nvSpPr>
        <dsp:cNvPr id="0" name=""/>
        <dsp:cNvSpPr/>
      </dsp:nvSpPr>
      <dsp:spPr>
        <a:xfrm>
          <a:off x="1019992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/>
            <a:t>השקעה</a:t>
          </a:r>
          <a:endParaRPr lang="he-IL" sz="2200" kern="1200" dirty="0"/>
        </a:p>
      </dsp:txBody>
      <dsp:txXfrm>
        <a:off x="1019992" y="3622642"/>
        <a:ext cx="1958015" cy="726423"/>
      </dsp:txXfrm>
    </dsp:sp>
    <dsp:sp modelId="{06282015-1FCA-403C-8DD1-0C043AA86AA9}">
      <dsp:nvSpPr>
        <dsp:cNvPr id="0" name=""/>
        <dsp:cNvSpPr/>
      </dsp:nvSpPr>
      <dsp:spPr>
        <a:xfrm>
          <a:off x="3173892" y="2273569"/>
          <a:ext cx="1958015" cy="1349072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A9208-DBD4-4E90-BBB5-273BD3FEF262}">
      <dsp:nvSpPr>
        <dsp:cNvPr id="0" name=""/>
        <dsp:cNvSpPr/>
      </dsp:nvSpPr>
      <dsp:spPr>
        <a:xfrm>
          <a:off x="3173892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אירוע משפחתי</a:t>
          </a:r>
          <a:endParaRPr lang="he-IL" sz="2200" kern="1200" dirty="0"/>
        </a:p>
      </dsp:txBody>
      <dsp:txXfrm>
        <a:off x="3173892" y="3622642"/>
        <a:ext cx="1958015" cy="726423"/>
      </dsp:txXfrm>
    </dsp:sp>
    <dsp:sp modelId="{B249BCD8-CABA-48CF-8FC1-84EB12CD4D36}">
      <dsp:nvSpPr>
        <dsp:cNvPr id="0" name=""/>
        <dsp:cNvSpPr/>
      </dsp:nvSpPr>
      <dsp:spPr>
        <a:xfrm>
          <a:off x="5327791" y="2273569"/>
          <a:ext cx="1958015" cy="1349072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11219-5281-4A8F-956C-19EE8AAC1434}">
      <dsp:nvSpPr>
        <dsp:cNvPr id="0" name=""/>
        <dsp:cNvSpPr/>
      </dsp:nvSpPr>
      <dsp:spPr>
        <a:xfrm>
          <a:off x="5327791" y="3622642"/>
          <a:ext cx="1958015" cy="7264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לימודים</a:t>
          </a:r>
          <a:endParaRPr lang="he-IL" sz="2200" kern="1200" dirty="0"/>
        </a:p>
      </dsp:txBody>
      <dsp:txXfrm>
        <a:off x="5327791" y="3622642"/>
        <a:ext cx="1958015" cy="726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D3A765-1278-433E-8C30-1BFC455F9B67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64918D-9FE2-4123-B110-E56DD0B5A9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85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E2518E-3868-4A4C-A753-2FF76755DDF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961-B20D-4998-BF08-7A2E0968BA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43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https://youtu.be/6M4BpSACPbg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243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346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92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1813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גם כדאי לבדוק מדד שארפ</a:t>
            </a:r>
            <a:r>
              <a:rPr lang="he-IL" baseline="0" dirty="0" smtClean="0"/>
              <a:t> – ככל שהוא גבוה יותר זה אומר שהחברה לוקחת סיכון קטן יותר בהשקעות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888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6820</a:t>
            </a:r>
            <a:r>
              <a:rPr lang="he-IL" baseline="0" dirty="0" smtClean="0"/>
              <a:t> ₪ הוא ממוצע הפנסיה לגבר בישראל ו-3790 ₪ לנשים בישראל, עפ"י סקר הפנסיה של חברת הכנסת זהבה גלאון.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377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37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ביטוחים- חיים, מבנה, רכוש, משכנתא, בריאות בשלושה</a:t>
            </a:r>
            <a:r>
              <a:rPr lang="he-IL" baseline="0" dirty="0" smtClean="0"/>
              <a:t> רבדים</a:t>
            </a:r>
            <a:r>
              <a:rPr lang="he-IL" dirty="0" smtClean="0"/>
              <a:t>, רכב משלים-מקיף, נכס, שיניים, משלים-לא</a:t>
            </a:r>
            <a:r>
              <a:rPr lang="he-IL" baseline="0" dirty="0" smtClean="0"/>
              <a:t> משלים, צד ג', תיקונים למכשירים יקרים כמו מקרר ומכונת כביסה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סך העמלות שגבו חמשת הבנקים הגדולים</a:t>
            </a:r>
            <a:r>
              <a:rPr lang="he-IL" baseline="0" dirty="0" smtClean="0"/>
              <a:t> ב-2016 עמד על 6.47 מיליארד 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להוסיף נתונים על איך מדברים על כסף ברחבי העולם:</a:t>
            </a:r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baseline="0" dirty="0" smtClean="0"/>
              <a:t>לפי סקר שערכה חברת</a:t>
            </a:r>
            <a:r>
              <a:rPr lang="en-US" baseline="0" dirty="0" smtClean="0"/>
              <a:t>Fidelity Investments </a:t>
            </a:r>
            <a:r>
              <a:rPr lang="he-IL" baseline="0" dirty="0" smtClean="0"/>
              <a:t> ב-2015 בארה"ב, 56% מהנשים נמנעות מלדבר על כסף מכיוון שהנושא אישי מדי לדעתן, 27% חונכו לא לדבר על נושאים פיננסיים ו-10% אמרו שהן לא מבינות בזה מספיק ולא יודעות כיצד לדבר על הנושא בצורה אינטליגנטית.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מתוך: </a:t>
            </a:r>
            <a:r>
              <a:rPr lang="en-US" baseline="0" dirty="0" smtClean="0"/>
              <a:t>https://www.calcalist.co.il/money/articles/0,7340,L-3730952,00.html</a:t>
            </a:r>
            <a:endParaRPr lang="he-IL" baseline="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73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נמיין את המושגים</a:t>
            </a:r>
            <a:r>
              <a:rPr lang="he-IL" baseline="0" dirty="0" smtClean="0"/>
              <a:t> לסוגיות העיקריות שהאזרח הממוצע בישראל צריך להתמודד איתן.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73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146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he-IL" sz="1200" b="1" dirty="0" smtClean="0"/>
              <a:t>היכן אנו נתקלים בפרסומות?</a:t>
            </a:r>
          </a:p>
          <a:p>
            <a:pPr marL="0" indent="0" algn="r" rtl="1">
              <a:buNone/>
            </a:pPr>
            <a:r>
              <a:rPr lang="he-IL" sz="1200" dirty="0" smtClean="0"/>
              <a:t>שלטי חוצות; דואר פרסומי; פרסומות בטלוויזיה; פרסומות ברדיו; פרסומות בקולנוע; פרסומות בעיתון; באנר פרסום באתרי אינטרנט; תוצאות חיפוש במנועי חיפוש ורשתות חברתיות; דוא"ל פרסומי [</a:t>
            </a:r>
            <a:r>
              <a:rPr lang="en-US" sz="1200" dirty="0" smtClean="0"/>
              <a:t>[SPAM</a:t>
            </a:r>
            <a:r>
              <a:rPr lang="he-IL" sz="1200" dirty="0" smtClean="0"/>
              <a:t>; פרסום סמוי בתוכן (רדיו, טלוויזיה, קולנוע ואינטרנט).</a:t>
            </a:r>
          </a:p>
          <a:p>
            <a:pPr marL="0" indent="0" algn="r" rtl="1">
              <a:buNone/>
            </a:pPr>
            <a:endParaRPr lang="he-IL" sz="1200" b="1" dirty="0" smtClean="0"/>
          </a:p>
          <a:p>
            <a:pPr marL="228600" indent="-228600">
              <a:buAutoNum type="arabicPeriod"/>
            </a:pPr>
            <a:r>
              <a:rPr lang="he-IL" dirty="0" smtClean="0"/>
              <a:t>תקציב הפרסום של עשרת חברות הפרסום הכי גדולות של שנת 2014 הוא 734</a:t>
            </a:r>
            <a:r>
              <a:rPr lang="he-IL" baseline="0" dirty="0" smtClean="0"/>
              <a:t> מיליון ₪ לפרסום (כ-6 מיליון שקלים בחודש לכל אחד מהם).</a:t>
            </a:r>
          </a:p>
          <a:p>
            <a:pPr marL="0" indent="0">
              <a:buNone/>
            </a:pPr>
            <a:r>
              <a:rPr lang="he-IL" baseline="0" dirty="0" smtClean="0"/>
              <a:t>בקטגוריית הביגוד קסטרו הייתה המובילה.</a:t>
            </a:r>
          </a:p>
          <a:p>
            <a:pPr marL="0" indent="0">
              <a:buNone/>
            </a:pPr>
            <a:r>
              <a:rPr lang="he-IL" baseline="0" dirty="0" smtClean="0"/>
              <a:t>2. היקף עוגת הפרסום בשנת 2016 עמדה על 3,880 מיליארד שקלים.</a:t>
            </a: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2. דוגמאות לסוגי פרסום שונים ומתוחכמים: רשתות חברתיות, מותגים,</a:t>
            </a:r>
            <a:r>
              <a:rPr lang="he-IL" baseline="0" dirty="0" smtClean="0"/>
              <a:t> מותאם אישית לפי מידע מגוגל </a:t>
            </a:r>
            <a:r>
              <a:rPr lang="he-IL" baseline="0" dirty="0" err="1" smtClean="0"/>
              <a:t>פייסבוק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ויוטיוב</a:t>
            </a:r>
            <a:r>
              <a:rPr lang="he-IL" baseline="0" dirty="0" smtClean="0"/>
              <a:t>, פרסום סמוי בסרטים וסדרות</a:t>
            </a:r>
            <a:endParaRPr lang="he-IL" dirty="0" smtClean="0"/>
          </a:p>
          <a:p>
            <a:pPr marL="0" indent="0" algn="r" rtl="1">
              <a:buNone/>
            </a:pPr>
            <a:endParaRPr lang="he-IL" sz="1200" b="1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6B5F-1CB7-4F46-8339-70E3BE68B6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9441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מקורות:</a:t>
            </a:r>
          </a:p>
          <a:p>
            <a:pPr marL="0" indent="0">
              <a:buNone/>
            </a:pPr>
            <a:r>
              <a:rPr lang="he-IL" dirty="0" smtClean="0"/>
              <a:t>מחקר </a:t>
            </a:r>
            <a:r>
              <a:rPr lang="en-US" dirty="0" smtClean="0"/>
              <a:t>eBay</a:t>
            </a:r>
            <a:r>
              <a:rPr lang="he-IL" dirty="0" smtClean="0"/>
              <a:t> בישראל 2016, נתוני </a:t>
            </a:r>
            <a:r>
              <a:rPr lang="he-IL" dirty="0" err="1" smtClean="0"/>
              <a:t>למ"ס</a:t>
            </a:r>
            <a:r>
              <a:rPr lang="he-IL" dirty="0" smtClean="0"/>
              <a:t> 2017, </a:t>
            </a:r>
            <a:r>
              <a:rPr lang="he-I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סקר מכון מדגם עבור עיתון "ראש 1" 2015, מחקר הפנאי בקרב בני נוער בישראל של אוניברסיטת בר אילן 2014 , מחקר ילדים וצרכנות של הכנסת 2010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06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1. להתייחס בתשובה גם לנושא של פרסומות מסוגים שונים, ולתת דוגמא פרסומות סמויות</a:t>
            </a:r>
            <a:r>
              <a:rPr lang="he-IL" baseline="0" dirty="0" smtClean="0"/>
              <a:t> בחדר.</a:t>
            </a:r>
          </a:p>
          <a:p>
            <a:r>
              <a:rPr lang="he-IL" baseline="0" dirty="0" smtClean="0"/>
              <a:t>2. לדבר על </a:t>
            </a:r>
            <a:r>
              <a:rPr lang="he-IL" baseline="0" dirty="0" err="1" smtClean="0"/>
              <a:t>ההטייה</a:t>
            </a:r>
            <a:r>
              <a:rPr lang="he-IL" baseline="0" dirty="0" smtClean="0"/>
              <a:t> שיש לנו ללכת תמיד במספרים לכיוון האמצע.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1645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961-B20D-4998-BF08-7A2E0968BA92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422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היקף האשראי הצרכני עמד על 153 מיליארד שקל בשנת 2016. רמת הסיכון עלתה</a:t>
            </a:r>
            <a:r>
              <a:rPr lang="he-IL" baseline="0" dirty="0" smtClean="0"/>
              <a:t> ושיעור החובות בפיגור גדל. כל זה לא כולל משכנתאות.</a:t>
            </a:r>
            <a:endParaRPr lang="he-IL" dirty="0" smtClean="0"/>
          </a:p>
          <a:p>
            <a:r>
              <a:rPr lang="he-IL" dirty="0" smtClean="0"/>
              <a:t>הלוואות</a:t>
            </a:r>
            <a:r>
              <a:rPr lang="he-IL" baseline="0" dirty="0" smtClean="0"/>
              <a:t> דרך כרטיסי האשראי עלו ב-86% בשלוש השנים האחרונות (לפי נתון מ-2015).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לקוח מתוך:</a:t>
            </a:r>
          </a:p>
          <a:p>
            <a:r>
              <a:rPr lang="en-US" dirty="0" smtClean="0"/>
              <a:t>https://www.ynet.co.il/articles/0,7340,L-4966440,00.html</a:t>
            </a:r>
            <a:endParaRPr lang="he-IL" dirty="0" smtClean="0"/>
          </a:p>
          <a:p>
            <a:r>
              <a:rPr lang="en-US" dirty="0" smtClean="0"/>
              <a:t>https://www.calcalist.co.il/money/articles/0,7340,L-3688532,00.html</a:t>
            </a:r>
            <a:endParaRPr lang="he-IL" dirty="0" smtClean="0"/>
          </a:p>
          <a:p>
            <a:r>
              <a:rPr lang="en-US" dirty="0" smtClean="0"/>
              <a:t>https://www.calcalist.co.il/money/articles/0,7340,L-3653905,00.html</a:t>
            </a:r>
            <a:endParaRPr lang="he-IL" dirty="0" smtClean="0"/>
          </a:p>
          <a:p>
            <a:r>
              <a:rPr lang="en-US" dirty="0" smtClean="0"/>
              <a:t>https://www.globes.co.il/news/article.aspx?did=1001186820</a:t>
            </a:r>
            <a:endParaRPr lang="he-IL" dirty="0" smtClean="0"/>
          </a:p>
          <a:p>
            <a:r>
              <a:rPr lang="en-US" dirty="0" smtClean="0"/>
              <a:t>http://newmedia.calcalist.co.il/debt/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C37EF-A442-4DEE-B342-7A7084E78A94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40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077" y="6166307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92780" y="6166307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cxnSp>
        <p:nvCxnSpPr>
          <p:cNvPr id="19" name="מחבר ישר 18"/>
          <p:cNvCxnSpPr/>
          <p:nvPr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מלבן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תמונה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972" y="6119977"/>
            <a:ext cx="1060923" cy="555168"/>
          </a:xfrm>
          <a:prstGeom prst="rect">
            <a:avLst/>
          </a:prstGeom>
        </p:spPr>
      </p:pic>
      <p:pic>
        <p:nvPicPr>
          <p:cNvPr id="24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2506" y="6146196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מלבן 24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6" name="מחבר ישר 25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5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393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5975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15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84" y="6093511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92780" y="6064480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43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3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7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35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365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11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60" y="6175398"/>
            <a:ext cx="1060923" cy="55516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2" y="6268335"/>
            <a:ext cx="1944628" cy="481585"/>
          </a:xfrm>
          <a:prstGeom prst="rect">
            <a:avLst/>
          </a:prstGeom>
        </p:spPr>
      </p:pic>
      <p:pic>
        <p:nvPicPr>
          <p:cNvPr id="9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0182147" y="6175398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 smtClean="0"/>
              <a:t>תודה ולהתראות!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737" y="6037274"/>
            <a:ext cx="1060923" cy="555168"/>
          </a:xfrm>
          <a:prstGeom prst="rect">
            <a:avLst/>
          </a:prstGeom>
        </p:spPr>
      </p:pic>
      <p:pic>
        <p:nvPicPr>
          <p:cNvPr id="14" name="Picture 1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405840" y="6069089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4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51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כ"א/אייר/תשע"ח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79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0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lehavin7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M4BpSACPbg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ort.org.il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להבין את הכסף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סדנא להורים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81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ניהול משק בית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87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2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איזה מבין הבאים בדקתם בשנה האחרונה ובאיזו תדירות?</a:t>
            </a:r>
          </a:p>
          <a:p>
            <a:pPr marL="0" indent="0">
              <a:buNone/>
            </a:pPr>
            <a:endParaRPr lang="he-IL" dirty="0" smtClean="0"/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חשבון עו"ש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פירוט כרטיס אשראי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קרן השתלמות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קופת פנסיה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69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ניהול פיננסי שוטף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אבן הפינה לניהול פיננסי נכון הוא שליטה בנתונים</a:t>
            </a:r>
          </a:p>
          <a:p>
            <a:pPr marL="0" indent="0">
              <a:buNone/>
            </a:pPr>
            <a:r>
              <a:rPr lang="he-IL" b="1" dirty="0"/>
              <a:t>ריכוז הנתונים הפיננסיים ומעקב שוטף יאפשר לנו לדעת מהו מצבנו</a:t>
            </a:r>
          </a:p>
          <a:p>
            <a:pPr marL="0" indent="0">
              <a:buNone/>
            </a:pPr>
            <a:r>
              <a:rPr lang="he-IL" dirty="0"/>
              <a:t>קבלת החלטות משמעותיות צריכות להתבסס על ידיעה שלמה של מצבנו הפיננסי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כל זה טוב ויפה, אבל איך עושים זאת?</a:t>
            </a:r>
          </a:p>
          <a:p>
            <a:pPr marL="0" indent="0">
              <a:buNone/>
            </a:pPr>
            <a:endParaRPr lang="he-IL" dirty="0"/>
          </a:p>
          <a:p>
            <a:pPr marL="914400" lvl="1" indent="-457200">
              <a:buFont typeface="+mj-cs"/>
              <a:buAutoNum type="hebrew2Minus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279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ניהול תקציב משפחתי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83657" t="29555" r="2124" b="60333"/>
          <a:stretch/>
        </p:blipFill>
        <p:spPr>
          <a:xfrm>
            <a:off x="6396687" y="1576499"/>
            <a:ext cx="4763649" cy="19056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68719" t="29000" r="16155" b="60333"/>
          <a:stretch/>
        </p:blipFill>
        <p:spPr>
          <a:xfrm>
            <a:off x="6396687" y="3103533"/>
            <a:ext cx="4674117" cy="185419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/>
          <a:srcRect l="54094" t="29000" r="30968" b="60333"/>
          <a:stretch/>
        </p:blipFill>
        <p:spPr>
          <a:xfrm>
            <a:off x="6295648" y="4823496"/>
            <a:ext cx="4965725" cy="19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0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מנסים ביחד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64969" t="26679" r="24156" b="54488"/>
          <a:stretch/>
        </p:blipFill>
        <p:spPr>
          <a:xfrm>
            <a:off x="5029200" y="1787475"/>
            <a:ext cx="3097530" cy="3017421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199540" y="4901683"/>
            <a:ext cx="44423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hlinkClick r:id="rId3"/>
              </a:rPr>
              <a:t>https://</a:t>
            </a:r>
            <a:r>
              <a:rPr lang="he-IL" sz="2800" dirty="0" smtClean="0">
                <a:hlinkClick r:id="rId3"/>
              </a:rPr>
              <a:t>tinyurl.com/lehavin</a:t>
            </a:r>
            <a:r>
              <a:rPr lang="en-US" sz="2800" dirty="0" smtClean="0">
                <a:hlinkClick r:id="rId3"/>
              </a:rPr>
              <a:t>7</a:t>
            </a:r>
            <a:endParaRPr lang="en-US" sz="2800" dirty="0" smtClean="0"/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39298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טיפים </a:t>
            </a:r>
            <a:r>
              <a:rPr lang="he-IL" dirty="0" smtClean="0"/>
              <a:t>לניהול פיננסי שוטף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שיטתיות</a:t>
            </a:r>
            <a:r>
              <a:rPr lang="he-IL" dirty="0"/>
              <a:t> – קבעו זמן מוגדר בשבוע ובחודש לבקרה תקציבית.</a:t>
            </a:r>
          </a:p>
          <a:p>
            <a:r>
              <a:rPr lang="he-IL" b="1" dirty="0" smtClean="0"/>
              <a:t>דחיית סיפוקים</a:t>
            </a:r>
            <a:r>
              <a:rPr lang="he-IL" dirty="0" smtClean="0"/>
              <a:t> </a:t>
            </a:r>
            <a:r>
              <a:rPr lang="he-IL" dirty="0"/>
              <a:t>– הרשו לעצמכם תגמול (גלידה, צפייה בסרט, שנת צהריים) רק לאחר ביצוע המטלה השבועית של בקרה תקציבית.</a:t>
            </a:r>
          </a:p>
          <a:p>
            <a:r>
              <a:rPr lang="he-IL" b="1" dirty="0" smtClean="0"/>
              <a:t>ניהול משותף</a:t>
            </a:r>
            <a:r>
              <a:rPr lang="he-IL" dirty="0" smtClean="0"/>
              <a:t>- </a:t>
            </a:r>
            <a:r>
              <a:rPr lang="he-IL" dirty="0"/>
              <a:t>הכינו לעצמכם תזכורות קבועות (רצוי בין בני זוג) למטלות הבקרה התקציבית.</a:t>
            </a:r>
          </a:p>
          <a:p>
            <a:r>
              <a:rPr lang="he-IL" b="1" dirty="0" smtClean="0"/>
              <a:t>חלוקה לתתי משימות</a:t>
            </a:r>
            <a:r>
              <a:rPr lang="he-IL" dirty="0" smtClean="0"/>
              <a:t> </a:t>
            </a:r>
            <a:r>
              <a:rPr lang="he-IL" dirty="0"/>
              <a:t>– פרקו את מטלת הבקרה התקציבית למספר משימות קטנות.</a:t>
            </a:r>
          </a:p>
          <a:p>
            <a:pPr lvl="1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420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שאלה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איזה מבין הנתונים הבאים בדקתם בשנה האחרונה, ובאיזו תדירות?</a:t>
            </a:r>
          </a:p>
          <a:p>
            <a:pPr marL="0" indent="0">
              <a:buNone/>
            </a:pPr>
            <a:endParaRPr lang="he-IL" dirty="0"/>
          </a:p>
          <a:p>
            <a:pPr marL="914400" lvl="1" indent="-457200">
              <a:spcBef>
                <a:spcPts val="1000"/>
              </a:spcBef>
              <a:buFont typeface="+mj-cs"/>
              <a:buAutoNum type="hebrew2Minus"/>
            </a:pPr>
            <a:r>
              <a:rPr lang="he-IL" sz="2400" dirty="0"/>
              <a:t>חשבון </a:t>
            </a:r>
            <a:r>
              <a:rPr lang="he-IL" sz="2400" dirty="0" err="1"/>
              <a:t>העו"ש</a:t>
            </a:r>
            <a:endParaRPr lang="he-IL" sz="2400" dirty="0"/>
          </a:p>
          <a:p>
            <a:pPr marL="914400" lvl="1" indent="-457200">
              <a:spcBef>
                <a:spcPts val="1000"/>
              </a:spcBef>
              <a:buFont typeface="+mj-cs"/>
              <a:buAutoNum type="hebrew2Minus"/>
            </a:pPr>
            <a:r>
              <a:rPr lang="he-IL" sz="2400" dirty="0"/>
              <a:t>פירוט כרטיס האשראי</a:t>
            </a:r>
          </a:p>
          <a:p>
            <a:pPr marL="914400" lvl="1" indent="-457200">
              <a:spcBef>
                <a:spcPts val="1000"/>
              </a:spcBef>
              <a:buFont typeface="+mj-cs"/>
              <a:buAutoNum type="hebrew2Minus"/>
            </a:pPr>
            <a:r>
              <a:rPr lang="he-IL" sz="2400" dirty="0"/>
              <a:t>קרן ההשתלמות</a:t>
            </a:r>
          </a:p>
          <a:p>
            <a:pPr marL="914400" lvl="1" indent="-457200">
              <a:spcBef>
                <a:spcPts val="1000"/>
              </a:spcBef>
              <a:buFont typeface="+mj-cs"/>
              <a:buAutoNum type="hebrew2Minus"/>
            </a:pPr>
            <a:r>
              <a:rPr lang="he-IL" sz="2400" dirty="0"/>
              <a:t>קופת הפנסיה רבעונית</a:t>
            </a:r>
          </a:p>
          <a:p>
            <a:pPr marL="914400" lvl="1" indent="-457200">
              <a:spcBef>
                <a:spcPts val="1000"/>
              </a:spcBef>
              <a:buFont typeface="+mj-cs"/>
              <a:buAutoNum type="hebrew2Minus"/>
            </a:pPr>
            <a:endParaRPr lang="he-IL" sz="2400" dirty="0"/>
          </a:p>
        </p:txBody>
      </p:sp>
      <p:sp>
        <p:nvSpPr>
          <p:cNvPr id="4" name="Left Brace 3"/>
          <p:cNvSpPr/>
          <p:nvPr/>
        </p:nvSpPr>
        <p:spPr>
          <a:xfrm>
            <a:off x="6912527" y="2559051"/>
            <a:ext cx="654341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Left Brace 4"/>
          <p:cNvSpPr/>
          <p:nvPr/>
        </p:nvSpPr>
        <p:spPr>
          <a:xfrm>
            <a:off x="6912526" y="3550922"/>
            <a:ext cx="654341" cy="914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794200" y="2831585"/>
            <a:ext cx="1920719" cy="4247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</a:pPr>
            <a:r>
              <a:rPr lang="he-IL" sz="2400" dirty="0"/>
              <a:t>אחת </a:t>
            </a:r>
            <a:r>
              <a:rPr lang="he-IL" sz="2400" dirty="0" smtClean="0"/>
              <a:t>לשבועיים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9992" y="3815596"/>
            <a:ext cx="160492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/>
              <a:t>אחת לרבעון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69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הלוואות והתחייבויות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787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שאלה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כמה אחוזים ממשקי הבית בישראל לקחו ב-2015 הלוואה (לא משכנתא)?</a:t>
            </a:r>
          </a:p>
          <a:p>
            <a:pPr marL="0" indent="0">
              <a:buNone/>
            </a:pPr>
            <a:endParaRPr lang="he-IL" dirty="0" smtClean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12% </a:t>
            </a:r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27%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53%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64%</a:t>
            </a:r>
            <a:endParaRPr lang="he-IL" sz="2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2074015"/>
            <a:ext cx="5377528" cy="35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לאילו מטרות לוקחים הלוואות</a:t>
            </a:r>
            <a:endParaRPr lang="he-IL" dirty="0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086358"/>
              </p:ext>
            </p:extLst>
          </p:nvPr>
        </p:nvGraphicFramePr>
        <p:xfrm>
          <a:off x="3048000" y="1690688"/>
          <a:ext cx="83058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99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כסף עושה לנו?</a:t>
            </a:r>
            <a:endParaRPr lang="he-IL" dirty="0"/>
          </a:p>
        </p:txBody>
      </p:sp>
      <p:pic>
        <p:nvPicPr>
          <p:cNvPr id="5" name="תמונה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4140" t="17917" r="23985" b="50694"/>
          <a:stretch/>
        </p:blipFill>
        <p:spPr>
          <a:xfrm>
            <a:off x="2371724" y="1690688"/>
            <a:ext cx="7953376" cy="44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מהי הלוואה ומתי נכון לקחת אותה?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90" y="1825625"/>
            <a:ext cx="872601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הלוואה היא סכום כסף שאנחנו נוטלים מגורם פיננסי תוך התחייבות להחזיר אותו בתוך זמן מוגדר* ותמורת תוספת ריבית.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מתי נכון לקחת הלוואה**?</a:t>
            </a:r>
          </a:p>
          <a:p>
            <a:pPr marL="0" indent="0">
              <a:buNone/>
            </a:pPr>
            <a:r>
              <a:rPr lang="he-IL" dirty="0"/>
              <a:t>השקעה, גישור על פער </a:t>
            </a:r>
            <a:r>
              <a:rPr lang="he-IL" dirty="0" err="1"/>
              <a:t>בתזרים</a:t>
            </a:r>
            <a:r>
              <a:rPr lang="he-IL" dirty="0"/>
              <a:t> הכנסות, כינוס חובות יקרים.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*מסגרת </a:t>
            </a:r>
            <a:r>
              <a:rPr lang="he-IL" dirty="0"/>
              <a:t>אשראי הינה סוג של הלוואה [הלוואה עומדת] כאשר אנחנו משלמים את הריבית השוטפת [והגבוהה!] ואין זמן מוגדר להחזר</a:t>
            </a:r>
            <a:r>
              <a:rPr lang="he-IL" dirty="0" smtClean="0"/>
              <a:t>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**אלו </a:t>
            </a:r>
            <a:r>
              <a:rPr lang="he-IL" dirty="0"/>
              <a:t>כללי אצבע בלבד. כל החלטה </a:t>
            </a:r>
            <a:r>
              <a:rPr lang="he-IL" dirty="0" smtClean="0"/>
              <a:t>בנוגע </a:t>
            </a:r>
            <a:r>
              <a:rPr lang="he-IL" dirty="0"/>
              <a:t>ללקיחת הלוואה צריכה להסתמך על נתונים רלוונטיים והיוועצות פיננסית מוסמכת.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794" y="4688677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5.75%</a:t>
            </a:r>
            <a:endParaRPr lang="he-IL" b="1" dirty="0"/>
          </a:p>
        </p:txBody>
      </p:sp>
      <p:sp>
        <p:nvSpPr>
          <p:cNvPr id="7" name="Folded Corner 6"/>
          <p:cNvSpPr/>
          <p:nvPr/>
        </p:nvSpPr>
        <p:spPr>
          <a:xfrm>
            <a:off x="1175343" y="3921768"/>
            <a:ext cx="1800000" cy="1800000"/>
          </a:xfrm>
          <a:prstGeom prst="foldedCorner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מהי הריבית הממוצעת על הלוואה בסך 30,000 ₪ ל-5 שנים?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244" y="2731361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9.68%</a:t>
            </a:r>
            <a:endParaRPr lang="he-IL" b="1" dirty="0"/>
          </a:p>
        </p:txBody>
      </p:sp>
      <p:sp>
        <p:nvSpPr>
          <p:cNvPr id="10" name="Folded Corner 9"/>
          <p:cNvSpPr/>
          <p:nvPr/>
        </p:nvSpPr>
        <p:spPr>
          <a:xfrm>
            <a:off x="1175343" y="1906228"/>
            <a:ext cx="1825101" cy="1800000"/>
          </a:xfrm>
          <a:prstGeom prst="foldedCorner">
            <a:avLst/>
          </a:prstGeom>
          <a:solidFill>
            <a:srgbClr val="FFCC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he-IL" dirty="0">
                <a:solidFill>
                  <a:schemeClr val="tx1"/>
                </a:solidFill>
              </a:rPr>
              <a:t>מהי הריבית </a:t>
            </a:r>
            <a:r>
              <a:rPr lang="he-IL" dirty="0" smtClean="0">
                <a:solidFill>
                  <a:schemeClr val="tx1"/>
                </a:solidFill>
              </a:rPr>
              <a:t>הממוצעת </a:t>
            </a:r>
            <a:r>
              <a:rPr lang="he-IL" dirty="0">
                <a:solidFill>
                  <a:schemeClr val="tx1"/>
                </a:solidFill>
              </a:rPr>
              <a:t>על מסגרת אשראי </a:t>
            </a:r>
            <a:r>
              <a:rPr lang="he-IL" dirty="0" smtClean="0">
                <a:solidFill>
                  <a:schemeClr val="tx1"/>
                </a:solidFill>
              </a:rPr>
              <a:t>בסך </a:t>
            </a:r>
            <a:r>
              <a:rPr lang="he-IL" dirty="0">
                <a:solidFill>
                  <a:schemeClr val="tx1"/>
                </a:solidFill>
              </a:rPr>
              <a:t>30,000 ₪ ?</a:t>
            </a:r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שאלה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כמה אחוזים ממשקי הבית בישראל לקחו ב-2015 הלוואה (לא משכנתא)?</a:t>
            </a:r>
          </a:p>
          <a:p>
            <a:pPr marL="0" indent="0">
              <a:buNone/>
            </a:pPr>
            <a:endParaRPr lang="he-IL" dirty="0" smtClean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12%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27%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b="1" dirty="0" smtClean="0"/>
              <a:t>53%</a:t>
            </a:r>
            <a:endParaRPr lang="he-IL" sz="2400" b="1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64%</a:t>
            </a: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70" y="2074015"/>
            <a:ext cx="5377528" cy="35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פנסיה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66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he-IL" sz="2400" dirty="0">
                <a:latin typeface="+mn-lt"/>
                <a:ea typeface="+mn-ea"/>
                <a:cs typeface="+mn-cs"/>
              </a:rPr>
              <a:t>שאלה </a:t>
            </a:r>
            <a:r>
              <a:rPr lang="he-IL" sz="2400" dirty="0" smtClean="0">
                <a:latin typeface="+mn-lt"/>
                <a:ea typeface="+mn-ea"/>
                <a:cs typeface="+mn-cs"/>
              </a:rPr>
              <a:t>4</a:t>
            </a:r>
            <a:endParaRPr lang="he-IL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מה גובה קצבת הפנסיה הממוצעת בישראל (נכון לסקר בינואר 2016)?</a:t>
            </a: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7200 ₪  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6820 ₪ 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5290 ₪ 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 smtClean="0"/>
              <a:t>3790 ₪ </a:t>
            </a:r>
            <a:endParaRPr lang="he-IL" sz="2400" dirty="0"/>
          </a:p>
          <a:p>
            <a:pPr marL="914400" lvl="1" indent="-457200">
              <a:buFont typeface="+mj-cs"/>
              <a:buAutoNum type="hebrew2Minus"/>
            </a:pPr>
            <a:endParaRPr lang="he-IL" sz="24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623"/>
            <a:ext cx="5258295" cy="35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he-IL" sz="2400" dirty="0">
                <a:latin typeface="+mn-lt"/>
                <a:ea typeface="+mn-ea"/>
                <a:cs typeface="+mn-cs"/>
              </a:rPr>
              <a:t>פנסיה ואחריות אישית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מאז 2009 נהוג בישראל ניוד פנסיוני מלא</a:t>
            </a:r>
          </a:p>
          <a:p>
            <a:pPr marL="0" indent="0">
              <a:buNone/>
            </a:pPr>
            <a:r>
              <a:rPr lang="he-IL" dirty="0"/>
              <a:t>משמעות 1: כל עובד רשאי לבחור עבורו את </a:t>
            </a:r>
            <a:r>
              <a:rPr lang="he-IL" dirty="0" smtClean="0"/>
              <a:t>הקרן </a:t>
            </a:r>
            <a:r>
              <a:rPr lang="he-IL" dirty="0"/>
              <a:t>ומסלול הפנסיה המתאים לו. </a:t>
            </a:r>
          </a:p>
          <a:p>
            <a:pPr marL="0" indent="0">
              <a:buNone/>
            </a:pPr>
            <a:r>
              <a:rPr lang="he-IL" dirty="0"/>
              <a:t>משמעות 2: על כל עובד מוטלת האחריות לבחור בעצמו את קרן הפנסיה המתאימה לו. </a:t>
            </a:r>
            <a:r>
              <a:rPr lang="he-IL" dirty="0" smtClean="0"/>
              <a:t>מה חשוב לדעת על פנסיה?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דמי ניהול </a:t>
            </a:r>
            <a:r>
              <a:rPr lang="he-IL" dirty="0" smtClean="0"/>
              <a:t>מהפקדה ומפיקדון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מסלולי </a:t>
            </a:r>
            <a:r>
              <a:rPr lang="he-IL" dirty="0"/>
              <a:t>השקעה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מדדי </a:t>
            </a:r>
            <a:r>
              <a:rPr lang="he-IL" dirty="0" smtClean="0"/>
              <a:t>ביצוע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ברירת מחדל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מוטב בודד</a:t>
            </a:r>
            <a:endParaRPr lang="he-IL" dirty="0"/>
          </a:p>
          <a:p>
            <a:pPr marL="914400" lvl="1" indent="-457200">
              <a:buFont typeface="+mj-cs"/>
              <a:buAutoNum type="hebrew2Minus"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125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he-IL" sz="2400" dirty="0">
                <a:latin typeface="+mn-lt"/>
                <a:ea typeface="+mn-ea"/>
                <a:cs typeface="+mn-cs"/>
              </a:rPr>
              <a:t>שאלה </a:t>
            </a:r>
            <a:r>
              <a:rPr lang="he-IL" sz="2400" dirty="0" smtClean="0">
                <a:latin typeface="+mn-lt"/>
                <a:ea typeface="+mn-ea"/>
                <a:cs typeface="+mn-cs"/>
              </a:rPr>
              <a:t>4</a:t>
            </a:r>
            <a:endParaRPr lang="he-IL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מה גובה קצבת הפנסיה הממוצעת בישראל (נכון לסקר בינואר 2016)?</a:t>
            </a:r>
          </a:p>
          <a:p>
            <a:pPr marL="0" indent="0">
              <a:buNone/>
            </a:pPr>
            <a:endParaRPr lang="he-IL" dirty="0"/>
          </a:p>
          <a:p>
            <a:pPr marL="914400" lvl="1" indent="-457200">
              <a:buFont typeface="+mj-cs"/>
              <a:buAutoNum type="hebrew2Minus"/>
            </a:pPr>
            <a:r>
              <a:rPr lang="he-IL" sz="2400" dirty="0"/>
              <a:t>7200 ₪  </a:t>
            </a:r>
          </a:p>
          <a:p>
            <a:pPr marL="914400" lvl="1" indent="-457200">
              <a:buFont typeface="+mj-cs"/>
              <a:buAutoNum type="hebrew2Minus"/>
            </a:pPr>
            <a:r>
              <a:rPr lang="he-IL" sz="2400" dirty="0"/>
              <a:t>6820 ₪ </a:t>
            </a:r>
          </a:p>
          <a:p>
            <a:pPr marL="914400" lvl="1" indent="-457200">
              <a:buFont typeface="+mj-cs"/>
              <a:buAutoNum type="hebrew2Minus"/>
            </a:pPr>
            <a:r>
              <a:rPr lang="he-IL" sz="2400" b="1" dirty="0"/>
              <a:t>5290 ₪ </a:t>
            </a:r>
          </a:p>
          <a:p>
            <a:pPr marL="914400" lvl="1" indent="-457200">
              <a:buFont typeface="+mj-cs"/>
              <a:buAutoNum type="hebrew2Minus"/>
            </a:pPr>
            <a:r>
              <a:rPr lang="he-IL" sz="2400" dirty="0"/>
              <a:t>3790 ₪ </a:t>
            </a:r>
          </a:p>
          <a:p>
            <a:pPr marL="914400" lvl="1" indent="-457200">
              <a:buFont typeface="+mj-cs"/>
              <a:buAutoNum type="hebrew2Minus"/>
            </a:pPr>
            <a:endParaRPr lang="he-IL" sz="2400" dirty="0"/>
          </a:p>
          <a:p>
            <a:pPr marL="457200" lvl="1" indent="0">
              <a:buNone/>
            </a:pPr>
            <a:r>
              <a:rPr lang="he-IL" sz="2400" dirty="0" smtClean="0"/>
              <a:t>* אין בבחינת חישוב זה ייעוץ או הנחיה פנסיונית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623"/>
            <a:ext cx="5258295" cy="35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סיכום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26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13" y="1034471"/>
            <a:ext cx="8824357" cy="5882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274638"/>
            <a:ext cx="8290560" cy="1143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he-IL" dirty="0" smtClean="0"/>
              <a:t>מה אנחנו יכולים לעשות?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חינוך פיננסי </a:t>
            </a:r>
            <a:r>
              <a:rPr lang="he-IL" dirty="0" smtClean="0"/>
              <a:t>מהבית ועד לבתי הספר</a:t>
            </a:r>
            <a:endParaRPr lang="he-IL" dirty="0"/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שיח משפחתי פיננסי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קריאת עיתונות כלכלית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dirty="0"/>
              <a:t>נטילת יוזמה</a:t>
            </a:r>
          </a:p>
          <a:p>
            <a:pPr>
              <a:buFont typeface="Wingdings" panose="05000000000000000000" pitchFamily="2" charset="2"/>
              <a:buChar char="ü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63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חינוך פיננסי אורט ישראל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28772" t="36884" r="58966" b="26846"/>
          <a:stretch/>
        </p:blipFill>
        <p:spPr>
          <a:xfrm>
            <a:off x="4932291" y="1776917"/>
            <a:ext cx="2732667" cy="4546790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49611" t="36989" r="38236" b="26486"/>
          <a:stretch/>
        </p:blipFill>
        <p:spPr>
          <a:xfrm>
            <a:off x="8612886" y="1690688"/>
            <a:ext cx="2740914" cy="4633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82" y="2359152"/>
            <a:ext cx="4120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 smtClean="0"/>
              <a:t>בקרו אותנו באתר!</a:t>
            </a:r>
          </a:p>
          <a:p>
            <a:pPr algn="ctr"/>
            <a:r>
              <a:rPr lang="en-US" sz="2800" dirty="0">
                <a:hlinkClick r:id="rId3"/>
              </a:rPr>
              <a:t>http://money.ort.org.il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61116" t="40529" r="24700" b="33859"/>
          <a:stretch/>
        </p:blipFill>
        <p:spPr>
          <a:xfrm>
            <a:off x="1314450" y="3315806"/>
            <a:ext cx="2452878" cy="24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תודה ולהתראות!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סקר ההורים, אורט גוטמן נתניה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הרימו את היד אם אתם יודעים...</a:t>
            </a:r>
          </a:p>
          <a:p>
            <a:r>
              <a:rPr lang="he-IL" dirty="0" smtClean="0"/>
              <a:t>מה מדרגת המס שלכם</a:t>
            </a:r>
          </a:p>
          <a:p>
            <a:r>
              <a:rPr lang="he-IL" dirty="0" smtClean="0"/>
              <a:t>כמה כסף נטו במדויק נכנס לבנק החודש</a:t>
            </a:r>
          </a:p>
          <a:p>
            <a:r>
              <a:rPr lang="he-IL" dirty="0" smtClean="0"/>
              <a:t>מה גובה דמי הניהול של קרן הפנסיה שלכם</a:t>
            </a:r>
          </a:p>
          <a:p>
            <a:r>
              <a:rPr lang="he-IL" dirty="0" smtClean="0"/>
              <a:t>כמה ביטוחים יש לכם במשפחה</a:t>
            </a:r>
          </a:p>
          <a:p>
            <a:r>
              <a:rPr lang="he-IL" dirty="0" smtClean="0"/>
              <a:t>מה גובה העמלות ששילמתם החודש לבנק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412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ממה מורכבים החיים הכלכליים שלנו?</a:t>
            </a:r>
            <a:endParaRPr lang="he-IL" dirty="0">
              <a:solidFill>
                <a:schemeClr val="tx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567490"/>
              </p:ext>
            </p:extLst>
          </p:nvPr>
        </p:nvGraphicFramePr>
        <p:xfrm>
          <a:off x="1907589" y="1671846"/>
          <a:ext cx="8376821" cy="503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6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10F724-6CB1-4DC3-BADD-EB2F381A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F10F724-6CB1-4DC3-BADD-EB2F381AD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B83000-6ABC-464A-9AFF-22F32A7E8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28B83000-6ABC-464A-9AFF-22F32A7E8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21E2A6-FCD9-466F-9FF0-E11E56018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B221E2A6-FCD9-466F-9FF0-E11E56018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EF80B6-147D-49B3-B2E0-B1D404540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C8EF80B6-147D-49B3-B2E0-B1D404540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CB7A2F-086B-41F4-81AF-C0160670C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8CCB7A2F-086B-41F4-81AF-C0160670C2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65759-7498-44BA-8418-BAEE1886D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E1365759-7498-44BA-8418-BAEE1886D6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5C5AA-7AEC-43D2-BBF6-38AA3110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485C5AA-7AEC-43D2-BBF6-38AA3110F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698BC3-AD6B-4CBA-962E-971756229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B3698BC3-AD6B-4CBA-962E-971756229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FA7C0-04E1-4C26-AE54-5ABFC78D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46EFA7C0-04E1-4C26-AE54-5ABFC78D9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3FC3D2-4C8D-4655-8E76-F2C2CEBB8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FC3FC3D2-4C8D-4655-8E76-F2C2CEBB8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362F2-002B-4C56-B897-C7A89FBD7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1E362F2-002B-4C56-B897-C7A89FBD7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6BA42-B900-47D1-98C7-1F10D9AEE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16B6BA42-B900-47D1-98C7-1F10D9AEE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3B0D5-BD0D-404F-B0F0-44B00FB44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043B0D5-BD0D-404F-B0F0-44B00FB44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3B00CC-86FC-48A6-9BF8-B5F70087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333B00CC-86FC-48A6-9BF8-B5F700874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F705F5-476F-42D4-8BE1-572FA44E3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56F705F5-476F-42D4-8BE1-572FA44E3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0C8D1-49BF-4440-A272-E2071CCEA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graphicEl>
                                              <a:dgm id="{72A0C8D1-49BF-4440-A272-E2071CCEA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55600-141D-4BFA-B72E-3A9C8196B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graphicEl>
                                              <a:dgm id="{86F55600-141D-4BFA-B72E-3A9C8196B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צרכנות נבונה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4182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לכמה פרסומות בממוצע נחשף אדם ביום?</a:t>
            </a:r>
          </a:p>
          <a:p>
            <a:pPr marL="0" indent="0">
              <a:buNone/>
            </a:pPr>
            <a:endParaRPr lang="he-IL" dirty="0" smtClean="0"/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40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600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1000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 smtClean="0"/>
              <a:t>3000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6" name="AutoShape 4" descr="תוצאת תמונה עבור לוגואי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0" name="Picture 6" descr="תוצאת תמונה עבור לוגואי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92" y="4290562"/>
            <a:ext cx="1263854" cy="12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תוצאת תמונה עבור לוגואים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5" y="1673225"/>
            <a:ext cx="19812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תוצאת תמונה עבור לוגוא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0" y="3617517"/>
            <a:ext cx="1181674" cy="11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תוצאת תמונה עבור לוגו רנוא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79" y="2105972"/>
            <a:ext cx="1623414" cy="8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תוצאת תמונה עבור לוגו רנוא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6" y="3211347"/>
            <a:ext cx="1701424" cy="10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תוצאת תמונה עבור לוגו רנואר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20" y="2658274"/>
            <a:ext cx="1457480" cy="20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תוצאת תמונה עבור לוגו רנואר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29" y="4536910"/>
            <a:ext cx="2306456" cy="8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תוצאת תמונה עבור לוגו רנואר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6" y="4208354"/>
            <a:ext cx="1388452" cy="9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9125" y="416190"/>
            <a:ext cx="10515600" cy="895873"/>
          </a:xfrm>
        </p:spPr>
        <p:txBody>
          <a:bodyPr/>
          <a:lstStyle/>
          <a:p>
            <a:r>
              <a:rPr lang="he-IL" dirty="0" smtClean="0"/>
              <a:t>היכן אנו נתקלים בפרסומות?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CFFA-BEF8-4F2C-A08C-CCE0F948C4F2}" type="slidenum">
              <a:rPr lang="en-US" smtClean="0">
                <a:solidFill>
                  <a:srgbClr val="3E3E3E">
                    <a:tint val="75000"/>
                  </a:srgbClr>
                </a:solidFill>
              </a:rPr>
              <a:pPr/>
              <a:t>7</a:t>
            </a:fld>
            <a:endParaRPr lang="en-US">
              <a:solidFill>
                <a:srgbClr val="3E3E3E">
                  <a:tint val="75000"/>
                </a:srgbClr>
              </a:solidFill>
            </a:endParaRPr>
          </a:p>
        </p:txBody>
      </p:sp>
      <p:pic>
        <p:nvPicPr>
          <p:cNvPr id="7" name="Picture 6" descr="תוצאת תמונה עבור פרסומות בטלוויזי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5" y="2024940"/>
            <a:ext cx="2924509" cy="18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תוצאת תמונה עבור שלטי חוצות איילון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1"/>
          <a:stretch/>
        </p:blipFill>
        <p:spPr bwMode="auto">
          <a:xfrm>
            <a:off x="5509420" y="1415713"/>
            <a:ext cx="2615782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תוצאת תמונה עבור פלייר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36" y="1298967"/>
            <a:ext cx="1955918" cy="27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5"/>
          <p:cNvSpPr/>
          <p:nvPr/>
        </p:nvSpPr>
        <p:spPr>
          <a:xfrm>
            <a:off x="8210213" y="1415713"/>
            <a:ext cx="1143000" cy="1028699"/>
          </a:xfrm>
          <a:prstGeom prst="wedgeRectCallout">
            <a:avLst>
              <a:gd name="adj1" fmla="val 79962"/>
              <a:gd name="adj2" fmla="val 55691"/>
            </a:avLst>
          </a:prstGeom>
          <a:solidFill>
            <a:srgbClr val="007A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דואר ופליירים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415472" y="2444412"/>
            <a:ext cx="923925" cy="800098"/>
          </a:xfrm>
          <a:prstGeom prst="wedgeRectCallout">
            <a:avLst>
              <a:gd name="adj1" fmla="val 86979"/>
              <a:gd name="adj2" fmla="val -47233"/>
            </a:avLst>
          </a:prstGeom>
          <a:solidFill>
            <a:srgbClr val="007A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שלטי חוצות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69125" y="673149"/>
            <a:ext cx="1422207" cy="1197863"/>
          </a:xfrm>
          <a:prstGeom prst="wedgeRectCallout">
            <a:avLst>
              <a:gd name="adj1" fmla="val 31155"/>
              <a:gd name="adj2" fmla="val 79523"/>
            </a:avLst>
          </a:prstGeom>
          <a:solidFill>
            <a:srgbClr val="007A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פרסום בטלוויזיה, רדיו וקולנוע</a:t>
            </a:r>
          </a:p>
        </p:txBody>
      </p:sp>
      <p:pic>
        <p:nvPicPr>
          <p:cNvPr id="13" name="Picture 8" descr="תוצאת תמונה עבור פרסומות בעיתו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45" y="4151645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12"/>
          <p:cNvSpPr/>
          <p:nvPr/>
        </p:nvSpPr>
        <p:spPr>
          <a:xfrm>
            <a:off x="3081650" y="5691187"/>
            <a:ext cx="1058731" cy="990599"/>
          </a:xfrm>
          <a:prstGeom prst="wedgeRectCallout">
            <a:avLst>
              <a:gd name="adj1" fmla="val -74740"/>
              <a:gd name="adj2" fmla="val -40076"/>
            </a:avLst>
          </a:prstGeom>
          <a:solidFill>
            <a:srgbClr val="007A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/>
              <a:t>פרסום בעיתון</a:t>
            </a:r>
          </a:p>
        </p:txBody>
      </p:sp>
      <p:grpSp>
        <p:nvGrpSpPr>
          <p:cNvPr id="15" name="Group 4"/>
          <p:cNvGrpSpPr/>
          <p:nvPr/>
        </p:nvGrpSpPr>
        <p:grpSpPr>
          <a:xfrm>
            <a:off x="3652445" y="4212049"/>
            <a:ext cx="4581710" cy="1752600"/>
            <a:chOff x="4257491" y="1676401"/>
            <a:chExt cx="4581710" cy="1752600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r="3281"/>
            <a:stretch/>
          </p:blipFill>
          <p:spPr>
            <a:xfrm>
              <a:off x="5638801" y="1676401"/>
              <a:ext cx="3200400" cy="1752600"/>
            </a:xfrm>
            <a:prstGeom prst="rect">
              <a:avLst/>
            </a:prstGeom>
          </p:spPr>
        </p:pic>
        <p:sp>
          <p:nvSpPr>
            <p:cNvPr id="17" name="Rectangular Callout 5"/>
            <p:cNvSpPr/>
            <p:nvPr/>
          </p:nvSpPr>
          <p:spPr>
            <a:xfrm>
              <a:off x="4257491" y="1812035"/>
              <a:ext cx="1152709" cy="989849"/>
            </a:xfrm>
            <a:prstGeom prst="wedgeRectCallout">
              <a:avLst>
                <a:gd name="adj1" fmla="val 89913"/>
                <a:gd name="adj2" fmla="val -33164"/>
              </a:avLst>
            </a:prstGeom>
            <a:solidFill>
              <a:srgbClr val="007A37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b="1" dirty="0"/>
                <a:t>באנרים באתרי אינטרנט</a:t>
              </a:r>
            </a:p>
          </p:txBody>
        </p:sp>
      </p:grpSp>
      <p:pic>
        <p:nvPicPr>
          <p:cNvPr id="18" name="תמונה 17"/>
          <p:cNvPicPr>
            <a:picLocks noChangeAspect="1"/>
          </p:cNvPicPr>
          <p:nvPr/>
        </p:nvPicPr>
        <p:blipFill rotWithShape="1">
          <a:blip r:embed="rId8"/>
          <a:srcRect l="43684" t="23379" r="20132" b="8050"/>
          <a:stretch/>
        </p:blipFill>
        <p:spPr>
          <a:xfrm>
            <a:off x="8657485" y="3183342"/>
            <a:ext cx="3283522" cy="3498443"/>
          </a:xfrm>
          <a:prstGeom prst="rect">
            <a:avLst/>
          </a:prstGeom>
        </p:spPr>
      </p:pic>
      <p:sp>
        <p:nvSpPr>
          <p:cNvPr id="19" name="Rectangular Callout 5"/>
          <p:cNvSpPr/>
          <p:nvPr/>
        </p:nvSpPr>
        <p:spPr>
          <a:xfrm>
            <a:off x="8380236" y="4151645"/>
            <a:ext cx="1143000" cy="1028699"/>
          </a:xfrm>
          <a:prstGeom prst="wedgeRectCallout">
            <a:avLst>
              <a:gd name="adj1" fmla="val 79962"/>
              <a:gd name="adj2" fmla="val 55691"/>
            </a:avLst>
          </a:prstGeom>
          <a:solidFill>
            <a:srgbClr val="007A3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רשתות חברתיות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646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נתונים על צרכנות בני-נוער</a:t>
            </a:r>
            <a:endParaRPr lang="he-IL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985" t="23400" r="5279" b="14082"/>
          <a:stretch/>
        </p:blipFill>
        <p:spPr>
          <a:xfrm>
            <a:off x="8138159" y="1690688"/>
            <a:ext cx="3383281" cy="272034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4"/>
          <a:srcRect l="51000" t="25333" r="6156" b="12334"/>
          <a:stretch/>
        </p:blipFill>
        <p:spPr>
          <a:xfrm>
            <a:off x="4794884" y="3908409"/>
            <a:ext cx="3268980" cy="26752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/>
          <a:srcRect l="4875" t="16667" r="52094" b="21166"/>
          <a:stretch/>
        </p:blipFill>
        <p:spPr>
          <a:xfrm>
            <a:off x="1211580" y="1559480"/>
            <a:ext cx="3509010" cy="28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לכמה פרסומות בממוצע נחשף אדם ביום?</a:t>
            </a:r>
          </a:p>
          <a:p>
            <a:pPr marL="0" indent="0">
              <a:buNone/>
            </a:pPr>
            <a:endParaRPr lang="he-IL" dirty="0" smtClean="0"/>
          </a:p>
          <a:p>
            <a:pPr marL="457200" indent="-457200">
              <a:buFont typeface="+mj-cs"/>
              <a:buAutoNum type="hebrew2Minus"/>
            </a:pPr>
            <a:r>
              <a:rPr lang="he-IL" dirty="0"/>
              <a:t>40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/>
              <a:t>600</a:t>
            </a:r>
          </a:p>
          <a:p>
            <a:pPr marL="457200" indent="-457200">
              <a:buFont typeface="+mj-cs"/>
              <a:buAutoNum type="hebrew2Minus"/>
            </a:pPr>
            <a:r>
              <a:rPr lang="he-IL" dirty="0"/>
              <a:t>1000</a:t>
            </a:r>
          </a:p>
          <a:p>
            <a:pPr marL="457200" indent="-457200">
              <a:buFont typeface="+mj-cs"/>
              <a:buAutoNum type="hebrew2Minus"/>
            </a:pPr>
            <a:r>
              <a:rPr lang="he-IL" b="1" dirty="0"/>
              <a:t>3000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Picture 6" descr="תוצאת תמונה עבור לוגואים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92" y="4290562"/>
            <a:ext cx="1263854" cy="12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תוצאת תמונה עבור לוגואים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65" y="1673225"/>
            <a:ext cx="19812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תוצאת תמונה עבור לוגואי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90" y="3617517"/>
            <a:ext cx="1181674" cy="11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תוצאת תמונה עבור לוגו רנוא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79" y="2105972"/>
            <a:ext cx="1623414" cy="84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תוצאת תמונה עבור לוגו רנואר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6" y="3211347"/>
            <a:ext cx="1701424" cy="104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 descr="תוצאת תמונה עבור לוגו רנואר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20" y="2658274"/>
            <a:ext cx="1457480" cy="205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תוצאת תמונה עבור לוגו רנואר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29" y="4536910"/>
            <a:ext cx="2306456" cy="8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תוצאת תמונה עבור לוגו רנואר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36" y="4208354"/>
            <a:ext cx="1388452" cy="9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nce" id="{4BBBAFF1-63F1-4493-A35E-ADECB3F4A014}" vid="{551B4B5F-335C-4194-9BBF-6A3F375E59F4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finance</Template>
  <TotalTime>731</TotalTime>
  <Words>1072</Words>
  <Application>Microsoft Office PowerPoint</Application>
  <PresentationFormat>מסך רחב</PresentationFormat>
  <Paragraphs>200</Paragraphs>
  <Slides>29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4" baseType="lpstr">
      <vt:lpstr>Alef</vt:lpstr>
      <vt:lpstr>Arial</vt:lpstr>
      <vt:lpstr>Calibri</vt:lpstr>
      <vt:lpstr>Wingdings</vt:lpstr>
      <vt:lpstr>finance</vt:lpstr>
      <vt:lpstr>להבין את הכסף</vt:lpstr>
      <vt:lpstr>מה כסף עושה לנו?</vt:lpstr>
      <vt:lpstr>סקר ההורים, אורט גוטמן נתניה</vt:lpstr>
      <vt:lpstr>ממה מורכבים החיים הכלכליים שלנו?</vt:lpstr>
      <vt:lpstr>צרכנות נבונה</vt:lpstr>
      <vt:lpstr>שאלה 1</vt:lpstr>
      <vt:lpstr>היכן אנו נתקלים בפרסומות?</vt:lpstr>
      <vt:lpstr>נתונים על צרכנות בני-נוער</vt:lpstr>
      <vt:lpstr>שאלה 1</vt:lpstr>
      <vt:lpstr>ניהול משק בית</vt:lpstr>
      <vt:lpstr>שאלה 2</vt:lpstr>
      <vt:lpstr>ניהול פיננסי שוטף</vt:lpstr>
      <vt:lpstr>ניהול תקציב משפחתי</vt:lpstr>
      <vt:lpstr>מנסים ביחד</vt:lpstr>
      <vt:lpstr>טיפים לניהול פיננסי שוטף</vt:lpstr>
      <vt:lpstr>שאלה 2</vt:lpstr>
      <vt:lpstr>הלוואות והתחייבויות</vt:lpstr>
      <vt:lpstr>שאלה 3</vt:lpstr>
      <vt:lpstr>לאילו מטרות לוקחים הלוואות</vt:lpstr>
      <vt:lpstr>מהי הלוואה ומתי נכון לקחת אותה?</vt:lpstr>
      <vt:lpstr>שאלה 3</vt:lpstr>
      <vt:lpstr>פנסיה</vt:lpstr>
      <vt:lpstr>שאלה 4</vt:lpstr>
      <vt:lpstr>פנסיה ואחריות אישית</vt:lpstr>
      <vt:lpstr>שאלה 4</vt:lpstr>
      <vt:lpstr>סיכום</vt:lpstr>
      <vt:lpstr>מה אנחנו יכולים לעשות?</vt:lpstr>
      <vt:lpstr>חינוך פיננסי אורט ישראל</vt:lpstr>
      <vt:lpstr>תודה ולהתראות!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Yarden Pinto Mossensohn</cp:lastModifiedBy>
  <cp:revision>65</cp:revision>
  <cp:lastPrinted>2018-05-06T09:39:55Z</cp:lastPrinted>
  <dcterms:created xsi:type="dcterms:W3CDTF">2017-11-26T09:36:56Z</dcterms:created>
  <dcterms:modified xsi:type="dcterms:W3CDTF">2018-05-06T09:40:43Z</dcterms:modified>
</cp:coreProperties>
</file>